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9" r:id="rId5"/>
    <p:sldId id="256" r:id="rId6"/>
    <p:sldId id="257" r:id="rId7"/>
    <p:sldId id="260" r:id="rId8"/>
    <p:sldId id="261" r:id="rId9"/>
    <p:sldId id="263" r:id="rId10"/>
    <p:sldId id="262" r:id="rId11"/>
    <p:sldId id="264" r:id="rId12"/>
    <p:sldId id="266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Putman" userId="S::sputman@chacademy.co.uk::e26e634f-4dc6-4812-981c-1e4ded728a92" providerId="AD" clId="Web-{6FBEA0A9-15E9-0F9F-30BB-FEDB1ECCF3F2}"/>
    <pc:docChg chg="modSld">
      <pc:chgData name="Sue Putman" userId="S::sputman@chacademy.co.uk::e26e634f-4dc6-4812-981c-1e4ded728a92" providerId="AD" clId="Web-{6FBEA0A9-15E9-0F9F-30BB-FEDB1ECCF3F2}" dt="2018-10-05T14:47:33.380" v="34" actId="20577"/>
      <pc:docMkLst>
        <pc:docMk/>
      </pc:docMkLst>
      <pc:sldChg chg="modSp">
        <pc:chgData name="Sue Putman" userId="S::sputman@chacademy.co.uk::e26e634f-4dc6-4812-981c-1e4ded728a92" providerId="AD" clId="Web-{6FBEA0A9-15E9-0F9F-30BB-FEDB1ECCF3F2}" dt="2018-10-05T14:47:09.723" v="32" actId="20577"/>
        <pc:sldMkLst>
          <pc:docMk/>
          <pc:sldMk cId="955850251" sldId="260"/>
        </pc:sldMkLst>
        <pc:spChg chg="mod">
          <ac:chgData name="Sue Putman" userId="S::sputman@chacademy.co.uk::e26e634f-4dc6-4812-981c-1e4ded728a92" providerId="AD" clId="Web-{6FBEA0A9-15E9-0F9F-30BB-FEDB1ECCF3F2}" dt="2018-10-05T14:47:09.723" v="32" actId="20577"/>
          <ac:spMkLst>
            <pc:docMk/>
            <pc:sldMk cId="955850251" sldId="260"/>
            <ac:spMk id="3" creationId="{00000000-0000-0000-0000-000000000000}"/>
          </ac:spMkLst>
        </pc:spChg>
      </pc:sldChg>
    </pc:docChg>
  </pc:docChgLst>
  <pc:docChgLst>
    <pc:chgData name="Alfons Hanson" userId="S::ahanson@chacademy.co.uk::bdffc1f9-c345-40f7-bced-ff24be6b89d7" providerId="AD" clId="Web-{3E363B59-45E6-CE4F-5FC3-500CEF90216B}"/>
    <pc:docChg chg="modSld">
      <pc:chgData name="Alfons Hanson" userId="S::ahanson@chacademy.co.uk::bdffc1f9-c345-40f7-bced-ff24be6b89d7" providerId="AD" clId="Web-{3E363B59-45E6-CE4F-5FC3-500CEF90216B}" dt="2018-10-06T11:04:39.186" v="0" actId="1076"/>
      <pc:docMkLst>
        <pc:docMk/>
      </pc:docMkLst>
      <pc:sldChg chg="modSp">
        <pc:chgData name="Alfons Hanson" userId="S::ahanson@chacademy.co.uk::bdffc1f9-c345-40f7-bced-ff24be6b89d7" providerId="AD" clId="Web-{3E363B59-45E6-CE4F-5FC3-500CEF90216B}" dt="2018-10-06T11:04:39.186" v="0" actId="1076"/>
        <pc:sldMkLst>
          <pc:docMk/>
          <pc:sldMk cId="508372978" sldId="256"/>
        </pc:sldMkLst>
        <pc:picChg chg="mod">
          <ac:chgData name="Alfons Hanson" userId="S::ahanson@chacademy.co.uk::bdffc1f9-c345-40f7-bced-ff24be6b89d7" providerId="AD" clId="Web-{3E363B59-45E6-CE4F-5FC3-500CEF90216B}" dt="2018-10-06T11:04:39.186" v="0" actId="1076"/>
          <ac:picMkLst>
            <pc:docMk/>
            <pc:sldMk cId="508372978" sldId="25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3BCD-4AF7-401D-8BE4-B10BE1F2F266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0329-0DF3-48C2-86F2-BBDFA144C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5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0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7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3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81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2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6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6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5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6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0329-0DF3-48C2-86F2-BBDFA144C7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6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6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8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2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6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2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9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2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E5EC-1F90-4FF8-8DAC-658BAF3EF524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8E43-89C1-48B2-8CF1-AF3B692C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2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833" y="-217521"/>
            <a:ext cx="9144000" cy="1385601"/>
          </a:xfrm>
        </p:spPr>
        <p:txBody>
          <a:bodyPr/>
          <a:lstStyle/>
          <a:p>
            <a:r>
              <a:rPr lang="en-GB" dirty="0"/>
              <a:t>REVISION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427" y="15052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VISUAL LEARNING:</a:t>
            </a:r>
          </a:p>
          <a:p>
            <a:endParaRPr lang="en-GB" dirty="0"/>
          </a:p>
          <a:p>
            <a:r>
              <a:rPr lang="en-GB" dirty="0">
                <a:latin typeface="Comic Sans MS" panose="030F0702030302020204" pitchFamily="66" charset="0"/>
              </a:rPr>
              <a:t>One way to revise is using graphical diagrams or charts to represent what you have been studying.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75" y="119599"/>
            <a:ext cx="1704117" cy="15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png;base64,%20iVBORw0KGgoAAAANSUhEUgAAAM8AAABgCAYAAAHNzBbyAAAAAXNSR0IArs4c6QAAAARnQU1BAACxjwv8YQUAAAAJcEhZcwAADsMAAA7DAcdvqGQAAEo7SURBVHhe7V0HYFTF1v7Se4GQkFASekekg4DSRBArKmJBfWLvXewi9q74REFsIGJFEZEqINI7SE9IT0jvfZP9z3fu3s0mbCAIWP6XDyZ7y9y5M3PqlDuDvwoutl9YBbbDUwom6+rq6mK+qGtlZeUftuNTjsLCwpdcbceNbL9HwdXFjPLn4e3tfe1RqUgxsfCD7/WXsMo/F3nZ3rTZclal10y42CvEAJ8xn6uNGlcvDz0X1qoqbFu2kZWLF8Y/LkTkPyAxbzWqrJX4YEMzjcu6Z5j1yHv2xCefeyeeG/8IinILsfHn3/Hu7S/rdUcMFhrJO6qsxQVFVh7nZmTrL0NSzjr95f3KSgbjunFefZyfnWe/5nivrKwswV4iVkN+Zh68fL31PKBxkP6SRhGB/fWYJYjO+lF/iS2/bLBXH6+t+3G1/Z75a8L+Ir0hz7xz20t6/tzlj+ovaVQDempc6z26P7KLD+jLGPqN74yCsgS9R5RYsuQ8SY9r0CgtLgUjJ45FeUkZRl03FlnJGTYKOcfCfdeikU8HVFQWYkfyTAR5t8Gv0Q/anrHCxz0EAV4tNK6ZSlupy+i6OOZkIaX1c8xuhIRACXUX4cTBOj4iIU/P/gqYuQ8QZsi3HZ9SSLV5yI+FRHEV+uQL36N2+GB9i6OunWiQtCv4Qn0RD+rCjI2RtqOTw1Ev2bt+N/Zv2mM7M5BTfAgpeWttZwZMQTXhYtNzZjBly0SNF712/RQk7otFeXEJHhp6q17zcPVHQXkyMor3YHfqLL1GmIJs6jrROVpVsx57F7989CPmTPkI/2k3TuMQfKU763G02wC9sLhyg/4SrDY3Vx9M6ntAzz/c2EIecMUt/RM0t47qxlEGeW6Whsdubm7VxkbIhovvvdx2Vo3KqhLbETC20xcI9I7S423LN9sTZ6mYYEp0Qo2Xm8eE/UXe/r5Y8/2qo+q2BuQ50cl62HNEH62q8so8jH/+AtFpiYho2xK5pTF6v7giTX9N2F+0QOxNdnKm1LVR7FHu/fR6dZ5qYl38s9iU+Co83YKEUdaLjrsP6+OnSikqUSYvLyo7gi93nG2LbcPSpUu/l2KeNvAdZh15SmDlu+nZqUOZhDgJVmfEYHXyeh2E+keBTkwNR8Yx06dNr55OkPEJEVVSvcpkbp50N/VtfYOp2ysqi46691cFE+JnkeXs0kpK2SX3REBfbNamTrazvx/HLMTkkXfiXPe+eHz0vfj48fdxU9cJGOM1EG/d9IIthgmrusnf7h6D7cnvYdnBO+Q8HHO2G05nbaz+ejkqyivsNovgsamgy0vK8ciI21BaXIrff1iB0qJSFOYUoEzOHxWXe1LHKzTew0Nv119HOC3QvBc/xV39rsfkuc+rlm/drS3OHNYb3Yf0gMVSgfs/esKekSq5f8uABKGUGwK9ohDm3wOh/t3kjgtGd/gYa+Oewc/7r9W4Jrz9vDWDtcF3ZSanoaSwUGTCHd7imZcUFqMo34hLT71lpyi06dFe35+RkKrXncFdgrYlGM5FX2t5abn1ymaj7W0BZ2H6uub6+/66iKPuMSzZf7s1LX+39f214daqSjEdtuvC+/pLmMcMH9z/lv4u+XyB/u5cvc1+73iBbRUWxCmF6J27e7ojIyXddqVuUIboQDhDp7ArxNRGI8injd0kO0PcnhjE/REtlCiU3xjkpGQjLT4Ve9busMWoP5zm5JfK9TjPrT+WV23BC1c/jhHuvaW5ORLD3Xpi+n1vaJyUQ4n6S9Rl5quqLLBUlYmr5me7YmBTwptIyvsdGYVGB0Bkl5Zo1a0dLnt1kPy2hdf5PyK8VTO4jvkSi/Zdb2+or4x+SH83JbyO3OJorUiyqSPMAvFqjSpcbNmASkslDm7cB1exv3m5eRLZDX/8vlNjN2vfUmrdogl6uPnbnqoJH48wBIlcebk1Ep43XmWpKkbflvejRdBgkbWuWB3zOJYevBOL9t+IlsHnIKfkkMRywebEN3Fp1x9QUVWE3+Ke1GeHt3sDP+29Cq1DzkOwbzss2Hu5XbHs2rXrbo3kALaN+40ZM+ZeZe5/CQoLC+k2NpegWsrRU6iNY937p6Aubv//A2dUILM7VRb/MJA6DDV72Rzg/s477wywsea/BuXl5fG2/CtMCpEibeX+QeP03wM6qGJYEzw9PbWRaxYoIC8vL9rf3z/Mdn5csCkZETAArRuPtl35e1G7+eB1IoUhfD3DpAFeJEf/GEWjxDELdMJKoKKyGG4u7tqgr6j6R7QLaxTohEELTtADcK/l2vydOGaB6FJUlJVj0Yc/YNlnC9UVqo1ySwHE15UjdrT/hP3pc1FmyZVzZxbBgNn0MNs/ZlvI8brjPV53vHYs1BmjSjI/3LUnLvI/Bwe37UXM9oOQ5gQuCR0KS7lFCpIPdzcfCb6YtbE9PtwQiSMFm5FXmihsOEgaeE1RWHZ0e2XFF79oBu87axJu7GD00N3d+3pJewymjHtEz4sLilFWUoaC7AL78e41O5B9JFPvH9yy11742nBaoJwjWTjfaxCWlW/BgoLVCA5rpL0OH+6Yi7nRP2OszyB4u5ujWFZM6LEWN/TZLU6qL/LLYnFRl+9w+8B0fLGjH+JzVtjiGfj9u19V1b69bpY2F968YSryc/IlI9XNEDYAPb09lchfvvgRti7fgB0rNuO7t75UZ7hD3y4Sy7kyclqgCc3Px5LKjXh45O24Kup8tGgXha4DeuDWM6/GG7dOxdKqTbaYEI94AQ5nL8Tsbb3RyKcduoRdg1WHH8TnW3vitv5JWHzwBltMA23OaI/i/GK8ceNU+AX644FPn0JA40DtU62stCAnPbu69iXzl9xzNbqe1QODxg3F1U/caLsOvDjhCeO4DoSZLb/Eg/HWR0beYd26dIN1YuuLa7QK2bpMOpigx2tjp1hjMn+xVljKrf/VFml1y5Nh5aGHrcsO3Gv9I2WudX3sS/br5WXlmk5FeYURKir0vHZgPMY3z83n6wpSBra67bAXaFzjEdaivELrKPd+x0zILNBPe6615hbHOo3DJjrTeG9tmP3apM5X6O+bN79gffCc2zTwnDDjiKzYhxTrG6QMWqCjWK5EhNDdyx1WS81u8KOgXOEiTeyD8PFsopecgkk4NL/ZvN+6eCMyEtJEg1bY2cvxXex4eXPSVNvZieGoAo259RLsW78bQU2DkZ1qaBXncK5ljgcXVxcd0mzSIlQKY5yzP4G99+xPEJbGkcOpuOhOo6vqz8LOcmJ3rGN9BymrjEQfa256trWyyuDl1MPJ1vuGTNJ4a+Oes0ZnLLLO3trfWmYpqEF+MyjLiWxN+z3Efo3pFJYd0d+qKos1vWCnVQpju2f0AmUVHbSWlBuj1zzOKjpgzSjYa0+jwlJqPzaDlME5y7m6u6FxeBOsmrcUcxMWYjxtT/AwXOA/GDd1G48XF72Ln97/VjWQsouyyjFYU1F9n6zFzhP+xuesQhO/7kgt2Ibi8nSsjnlM41BburkYo+WNfdpL6IBfY+6VMxcduLFUlWNX6iysijEGuB1RQzOY+PTQ97jAZzDa9+6ExeUbVK48xC64ubnizv7X6/D8nRf0tcWuD6rZMzlvndiqOLQIGiphkBYsPKAn5m0fjo6hl6mM8Zqbq5fIUjmySw6La+UtleeGbcnT9H7X8BvQtem1Gqc2zAJVrVy58rthw4ZdZjvHwpLfsWHhGgwTb8HN1c2oWWsVpm+cg459ukjtLoO/Z0sE+rQSm3t0wkR5VaHSxlUHdQ1UVBWjc9jVWBs3Ra57wccjEF2aTsSVZxoGOKckRlyoBSgsTcHQtq9hb9pcvc6Rn85hEyR+qHj5hVpIjlg6eAw12MRXwnkmP/7b8NNPP10j+deSmcXjL2cR9Jb7C/TKvwRCIY4P75RQquf8YwOPOS2isQQOHTreOxlQ8dTZkfEnQfZimoUSsiSUS1DUlelTVZjTieOp1gb8E3EsziLrU916ZGdnP9moUaOjjVgDTgpiUBIyMzNvCg8Pp8lyqmacEYimln0eTUWBG5NiGnDaIJ6r7Uh7FnVSmXFmoDaB6MCELly48I7zzz//MQefQv0ehlOBvJJYrE98Aee0fkX8mBDb1QYQQiS65OxDUzg2HdgvTH8uYsyYMY+RGKSuGU4VcYg9GZ8jIWcp0gq32a40wERJSQnVHWmhcCQQxYUi5rwZcArhJi0GA2zYuGBN7BP4etcIOW9wZFxdXTlV1a66jmp8/xUoKjdmOlqtom4lK0l5a5BbcgiVVvX9G+CAv4VAvja7wzEY7TwQB4ayw9+6QHvIf/9rcCwxvTe2UjuI+7dGrxwDHGbZsXILls/5BduXbUJORjZKq0o1QVakl9i6sKhw9D53AM69fiw6D+hOkdFnNyQ8j12pMzCqw0do03g05mw/C4VlCRjX/RfEZi1GXM5ilShLVYk8QuJZdcjG2z0ELYPOQbh/X7QPvQQebgGS2vHVIonLD0ByUqVR62LFmcP7olm7ltoNd+Ed1ZOttyxZj76jz8K6H1bhrEuG6ljYyOvG6vNr56+Cq5sbyotL4Rvsrx2iZw7vrXP+fPz9dJJXSPNQtOrcGmt/XCX3+V7gzBF9EdQkGN++PgeXP1Q9ve6n97+Rdx/diWqxWBK9vLza8NC4Ug0SiOPF9ulyzkJKTJL12nYXWoejp/XmHhOsq75eas1ITrdKwuJHVIMDCimHk6w//vcb6xXhoyR+L+tdA6+3lhaWWNfFvaCdqezjZ2fp7K0D9XzGhnbWlYcetabkbrBaKsttKQlsHaml5fnWpJz11kV7b7T+d22Ydeb69tYDad8fNeBRO9zR+zp9nsf8TY5J1N8bO15hraiw2AdA7u57vb5uQsT5+vvsJY/Y02B8hkdH3mE/zs3Isa5buFLjEnotPdsa+0eM7YrVekPHcfr8y9c8bX3lumfsnyTd1ed6e9qOwTbdz95Naj84HshFt5wxAfF/xOKap2/ENU/cRFHB27e8hA8feQfpCUdQWVWpEkSO9xCXvmm75hhxxWh8nbpEZ4l+/85cpCemwupdkzn8PMJxWfef9COgg5kLsPzQHSiqSJf0TJskqcp/zrYL9euBc9t/gPM6zkRq/mYs2Hcpfot9GDf02QtXF+fFsbpUq06pMzSJCNVjDtQyv8rqCvPXiFdVWT1WwnNHmOdCYB0opUS5ebiJlLmiIDsfuek5mPfyJ5i19xuN27p7W1z+8LVYOXcxQluGa5wTRd0SZKm0jvYfYB2J3tbMlAzh2EqVHk5IvbHT5dYjcSmSh+pRKgaC3HRh8NnWYW5nShoW+70N8a/YJci8lpK7WYf/pq9rYT2Sv0ulxrzHQK7jtbWxU3Xi6oz1rcmyen3mhvY62bWwNL3GM2Ygfvzv19YXrnzcOvWKydYsKQOvv3P7yzXifTT5PU3vpaufkldVWWc8+o71nTtf1PDf+1/TdD55arrGYXx+1Pf2HS/Kc0a8b9+crSOEqbHJ9jS/eH6WSvh3b821X8vPylVpMs8dQ20JckSdBJr1+DTrKPSzbli4RjN3XYdLhTh9rEmHjDHWEw0cwnQk0KGMhXLeTFTXTfbCHzMIsT9YH2l97/cQUYUV1uLybCXa7C3Oh06fvOD+Gtc/fuJ9reznhWC8/toNU2rEJ755fU6NayWFxdY3b55qnfHQO9a3b33RmrDvcI37pyrUJtBxvTiqtm9f+xKVYrN6ndtP54ynHkrCeTddhIg2nN154ii15NiOxJ0QT25d3NN6PKLDm0epEqeQPA1r+y7cXL0Rm/2LOA/B8PUM1w+WnD1+JCYZ+zf8IWGPhrjdxodN6XH8AJHfaxq/jshKrjkCy9HRlh1bY9SNF+DGl+5Ei46tbHdOL45LIFaYl6+nRHTTSTBePl7gHOU9a3bUa7aNMzjOO6HWp+2oB1lqwN02bFZmEV0uD/t6hJHcTqe4c7yx88DuErppCAoNtt2phrrxtsAyu4s9cbwWKd7Z5Q9eg8hOreWeByafd5ftydOLetXwG2tm6O8Xz38Mdy8PPPHVS0g6kIjbe9X8KsMZWDhRI7Yz57BYy7RyzZHh+sDd1Ud/PdyMuWwllkx1TqrNfDWunHydjp+y4hmueHii/t729n36e+tb9+LA5r3YJ1LGwGs9xIXe/utmbFy0FsnR/GzAqp+Mbl++EYe27cOLP79jJH6aUS8CteraFhOn3IyvX/lcOOdODLlsOObE/4jUw0kY7T4AN3W7UtoMP+un3MX5RUjYG4tv3/gC40JH6DcT9w8Wj88BnJhEeLoFaqVqj8IJorjCUEHe7my6qbKUv5TDo0k05PIRKKvIx097r9a7zfWzhiokN56Jgxnz4RWVjmj/l9GmTyQ69e8qTCUqrfmb6DA4Cv3GnIXm0mb6JXoiqiL3waPrQaQ3/QQ5ZQclLVf8uOdy9TwZDmT8oO/7YttAZBVVf//LvH29a5TO+lyw5yq5YuiLkopsbEp4VY/rQr111DVPTsKs/V8jescBjHDpjZ2rt+H7rF91ZtnDnzwtjdWNePqiB3Bz1wm6rgGJ9f7mOXr/pV+mYdaj0zDSow9ev3kKSis4wREor8zXzNN9JqFOpKvH18OYTlQqhSRc1MU2iVQTrPB18VNxUdd5mP8HJyq4YH38czpLoEPopWgeNAjnd/pMGtccUZZG5J6rcVGXr7E/7Ss5M6SfTNQ57DJ0Db8Ww9u/g/ic5Sivytd8e7n5C6MEwcfDUN1+Xk1xKOsnyRtHe4HVsY9jcKvnpLHtJ3n4EtuTp4vdfV7uVKJfpDHHsS44I1Cd5qB5+0h8l74Cn+z9Fgtnfo/RngMw0rU3PnjwLUR0aIlx912NSS/fiVE3XAg3Lzc8ffEDGObSE1c0HYX4fSJVyUvx0MxnpCAG14smsYEHdb72mOB8EkKaxvyrx7Xx095r0KPZJGQV7xGivCLEeR6RwSORXWzMsqcaLqnIQGzOMuxL/xIDWz0hcf9AVMhwfL/7Ikm7UlKWtIXQZCjGPSzOiadrgDJXq0YjENVoqAbCIu23s6Iex8bE17An9XP0a/mgxPPVRSCIXs3vRGrhBp0yUhvFxcXrbIcKspwJEoss1FoCF4n4hhdNmMaS+tkEzzlFOH5PLA7vENFPSkNBVj4CQwIR0iwMHfp2QlS3thzjqPEc35pRuEu/NuT1Yikwv4oK8mplVEQ9kV60E2HScCXKLAUorcxEsFcbTcPMKznfkK5qUOp0HMrFiszC3SK5FQjx6yaOh6d4mLnwEq+wGqKQqywq7eZUZ3/P5lIEV31PCRvUyhwGuNpGQVmyLY7IiLVc5wGx24pEMvNWVpktkmcwqgnmVxwviiFbsU4NN0tC3dFbwiVLliyZT9+cbYUGnF6sXLnyWalzilQNbnKUIBOUJA7YcEkaPkB2oqtkKnlnzzSg/qCKYKBnVCyBjUJ6PFwRhka4huQcr7Kp4Ekw/v7TicO81V8//r0wiUR3lgRh+LfkvQENaEADThb1sSW0Pf90u/Nvg2l7nLrQJuqqcF6nM8BeSM/8/PwPAgICJvBGA04NpMmSYLFYfvP29v4PTyUc5Rg4Iw6v0a32Lyws/MnPz89Yfq0BpwXsOC4tLX1B6vkpOa1BoNrEMds7jbOzs39s1KgRG6cNOI0we/XLy8vn+Pj4XM9LekFAYjiCjc6gZcuW3dJAmNMPx+EWT0/Pa6Ojo9vaThWOkkNCca5SS9GHu2sPuB1v3OZEsDb2GZ0qNSDqsZr9cP/joB0SInFalY65OFKADgDnXmsPHYnhGE4V2BG488h0bEl6zXalASbc3Nw4rddOk9rE4XAlCXRawWUPuDZeA5zCXjGOxKGK85g6dWov4/T0gd/1cq1dExZdZqVBvdlgNzW1ieN4ftpQWVUGS6WxPnGFpQg/7hmHuJzlet4A58T5y8ABKTE9ivzyBGQW78GhzO+NCw2w428hjrGmpHHs6uIprOIi3lv9Z+f8r+BvIY6jfamyDftypk4DauJvIY6SxqbWjPF5LlFW9zYRdL8Z/tdwUsQxKg3ITc/G+gW/6b41DFuXbkB+Zq7OHHVWqbxiXuWED+OYyk1IJc9UiLOQUrARe9PnYH/6lziY8QMyijg5o1zf92dg5sXMT13E1uv8X+s+n3cMEuHoawI+Z57X9a7a53XBMRbbN5HiSo97/PHHa69CXgNMvCi3QD88+nnWfMTvjkVpaTEsts5VTqn19fVDh/6dMGLC+Rg8bpiugsbeAD77/rqmEqsKd56VgayiA/hm9wi0bXwR2oZchAMZ3+BIwQZd2I9Tj0gweUinJjXy7YSm/j3ROewqXXOovshITMPGhb/ruwNCgjDk8uFI2BeHZu1awMPTmP5bkJ0HnwA/XVaIa4dzppGbuxu8/XyQn5WHXau26WchDJy22zgiRFfBCm4aoh9e0Yhy3vn25Zt1GS6WLywyAh37dsHBLfvg7euFlp052Qk4EpuCsFbhYm+Plg1piHLuBucZnDhxWMDVXy/DO7e9jKKCQslCFcKbR6D3qAHCXi7wD/SzVcZakYpieLi4I7JzG9z13sPoMuAMXWrLGXFcwSlF0t6R9L3cgtEsaIgu8MQpRiUVmUgv2I6M4p1SBxUiQRb0afEo+kc+IOfH5kIyBCdBvrfpE/gG+mPzL2tRmFeIipJyDLzobPg1Yo8VkLDnMNyEUHkZOQhpFgo3D3clHOdfU+2WFZUiPT4VpcUlWh5PL09d2m929AJ7D4qXnxfelXq5/rnb4O3vgxkPvo0rH70Oq75aplOBp8x/XdKyYtPP69BrVF8lcm04EqfGtJzjgYT5UF644P1vUFVZhTE3XoILbr0UkV1aw8tbvC1bPbFCyIExOw7hx/e/0sw9OvIu3PLaPbreGaOZ3poJzgQN9e+t6zZ1aDIOnu7+8r5qzqqsqtAVtxJyVmJT4mvYlvwG0go344JOc2vEq42tSzfi6W9fhrdIBSux93kD9euCAxv/kDSFtaQchOZHhdRWCJfqudn89ZHK9vT2UqbiMeHmQsmq9jI5BZir+DcON76bHXX9WKREc8sqF9z8yt2Y/dxMXPu08bFafVB3qZxgznMf4Zu35sDD1xOvrXgf9894HBFtW+DQ1v2Y/fxMTLn8ETw3fjJWfrkEiQfi0b53Rzw57yU8/PHTcPFwwZt3v6AVpHSplcGu4f/BFWf8gi7hE9UO7U79DMsO3oNf9t+oi3PFZS/Xie1nREzCVT3WINTvTKTk/45FBziR3b740VFIOhina9E7ckOLDpFKBG4h9PFj7+Pzp2fg69e4p1vdcOyg5TFDRWkFZj0+Tbck+uixaaiyVKFIpHLJpwv1e9WvXpktqs7Yf6Jlp1aqEjOTjM0FLKI2j4d6Sw51LonjH+SPmTvmIbRlU2xbtgmzX/xIdW9pWYlQ2qjxVd8sQaPQEDSJCMPT372i03bb9Oigy4Uyg46gmA+OelHnJ1dUlmL5oduRnL9Gp7QaFWJUChfLoLo7M+JO9Gx+Gy7u+i0W7J2ApLzV2BD/Iga1nlKjAk1QRWWmZNi5mcjLyhU74YGJz9wE/0aGCx8vas0R2UeyEB5l7IlXFzy8PHDtU7fYzoTT3V1Vqs44p5eqPf2M0ZYn/k6YfAMeHHIzrn7qJrjL/eOhXpJDA0epINc/+91rCI1sikUfzsdjF9yD/et2o+fwPrjyvuvw2uLpGu547UE079ASMbsO4s4+E7FfVEi7nh1x5cPXm3Vth79nM3SNmIjCshRddCI2Z5FcayE25RFc2OVrXNT1O5zbYSY6hoxXCVmf8CxWH35CPxMZ2+kzeAvBdh+ZibySGkuS29H//MH4752vIksIxC8kti3fhA0L1ugmeNz1izaQwVUC82anrxzQdmanZCInLVu/hS3OL6yxUjG/naUjkZ+dK05Drn5PSv4MbxWhDsOedTvVa5WMa3wy5qNfTMWimfON950A6BB0EofgcU7JdQxLP1+onyk+OupOnaqbuD/OOtyll3WEa2/r/GnzhCmcfPMp+OHdr6xDXc60LvnE2IDEvMdPErmcJY95TQ6sn2/po9cX7r1BThmv1nepcp5fnGqdsb6N9f21EdatCf/V64czV+hzP/5xdY34jiEvM8f67LiH9TvSb16fre/9Y+0Oa2lRiT2OqBtdpTX5UII1JyPbmp+TZ3379hds35G+YI3dE23NSs20piemGs9IHmdOftc689G39f7bd7xgLcwrsM5/d569XEX5hdY1366w/j5/pf0aw/x35lktFRX2c8dgo8NRcEocJjqp63jrKJd+1szkdD2/qtVY/cB3xRe/1Hhp7cB7Bzbvta+za1577/fQGsTZlvih9X2p4Pm7Lq/xMXDtwI9ls4sOKTGmr2tpLSrL1DQ+2tDB+sH6KDmuSVD7c3KjZjg6jhmPv5YKIw+OzxCFuQVWkRR7PMf7jtf46xhqX3MWxww2OijqodasunONl783Gone5prdmXHp0kZojmFXnedUz5vgvXa9Omp7oW5YxfN6U63VmE6fiFqoW9xpn7i3Zq/m98tZJeKzl+k7ooLPE5Vbhsyi/UZEB9B2bFq0TuMxlJeWi7f5nf6unrdMYlhF7RofQplloTdKh8F8hoHNh0+fmq5fAM6eMlPjOd5nMK/VRu1rzuI4w3GJI0SWSK7oIy4osWLuIv2994NTM8TMJfPLqwqkTdPZ/pnh8dCnxX3y1wXbUt6Tvy6ICBqg7nRy7mojggMs5eXISzc/JhZInukxCZsiS1cEcVG33xG5YmMYzwQJteb7FbjtzQdwszQH+OWf49oGpwvHJU7K4QStgG5nnaHnMdsPKQd37M+dvf4c3DhkYDsuKsuQv1aE+Na90HttuMBNV7EqrRC3VCouPKCvMgp3bzwaLvr5pPnVtSklfI7fEjkHc1dTgvnx8a7V25EsbaSorm3EuJ/+kdzjEqesxBgUowQR2Sn8zE6kSQr3Z2H2RBOV1hKpBsNjqi/IHPS0+Mszb3ejlV/hsMGoCaZKl5bdTRryjt4KzhnELtiO5A1C+Ic+eVq7aVZLg/o98f7sjdXTiOMSJ6pjO62EjQvX6HlIiyZSYFdd5fzPwqjSaujxn1CRlCAllG3Y3RhdrcXx4r6y0dlnzEANZwztTaGpgaBQ7kUmDMIbtpvGoe2agITpNrgHrpG2kU+gr7rlpxvHJQ77mFgBcfuMRtqEyZz3Bkx/6C17xk8UfMrxST3+E2lZxSmg1PGX4EYiNcnONW0q4OntrdzPwP4sYzkyeaWt9IelPRa7O1pDVnK6NCZdkCjqy7zGts2Mh99V9XjkcAoS98XBy696DsTpwnGJQ/UR3i4CBRn5yi3dz+6lntve33dD2gTHJBDvsWC14zhKjjmO82cH25iOpdIw6M5kLzg0BF0GVfdgs1U/9tZL4e7tiUGXDdOHIju10u05GZjf4eKFZkujNTcjB+nSEKX0jbtvAtIT0pAanYhb37jvhBuRfwbHJY445Rh399Wqg79+9TPN6FNfvaRcd2e/68VIblPWdySASRTuCDOx1UXYu2G37Y4BTosyY3vZvrjmR7InBBslKDmGxJioWWnsmOSSMTqppKpYbRu7njje4tukSr+mDj/DF50HdNMQFhmOZh1aot2g5ug5vC/6nz9IXlUJ95B8RPYPQpshTRHR1liChsPt3ESTS8AwcJ9+2tPCcmN//mpwJ5DDKC4/UiN3VbBI2nXPCTwucYiL7rhckqjEvNc+R1pcCvqMHoiL77wcxQWFeOqSB/D2pBe1q4KSVZRXpIvSTR55F56/6jHk5ebqwnu1YZqYwjKjICcqOVYpmJDFOJZKIjzrWFyP6mz5wbvtM3x4nlW0D5sT39HZP/E5q7EtydiJnEjJXY+1cc/pOUN64Q7EZq9Eav42HMpYgNUxkyVWFfJL45EocdML9yCt4A8hQKK0tfbgl/2TNB0T7E1fFfOQMIK0EeW9BBl48b6bhOnrdsnrRRyqtsfmPC9tAyseHXWXtgvueOdhPDzrGQQ0CsLCT77Dg8NuxcS2F+O69hfj8bH3YvuazTq4NOW718WQnonE/XFYOP07TU/ax3YG9/OM0Oo81jC1MxjOQKVUXpVI4rE7Edkn18S/B5Jy18hztDcu2Jj4Coa0maptpDMibpDGrTEQxnt7M+aiTeOxkidjPQGuI9Cq0TB0aToefVreg1aNRwqhV+j8u1aNhqJT6CXoHHapNIaHwNPdDx1DJ9gXtiB+OzxZ1/CJDD4He9Jm68ISsVlLcEazSZLG0WM6JupFHGL4NaPRsmMUjsSk4J4B/0FJYYn2Nn+0ex5uf+0BdBtwJvz8/BAS1gQDxw7BE0LMmTvnaeOVm2ndM+hGvH73VOUUVsDJg2lwZJUutaEayivpJh+ddmzWUnQPnyiVNh7ZxQdUtQV42dYXsElH2yZjNW6ZMEmzgAHoEHqRNHKn6TWCUmnGbd34POxP/0qed0NC7u8iVcuFWCuRV5okqrNMCDYcW5Pflfsu2sjuEHqFXe2f0/Yl/B73jC5U0TKo1m76tVBv4rDH9d31n2DExNGI3R+Da9pcgE+enI7ysnJc8dBEvLjkXby39XP8V8Kz81/HiGvO157gD+57E9d1uFRHTW959h4djKL399fBBWvjn0RM9k+67uivMexdYI+y8/V4Nia+Ko9YhcPnIC57sRKQ1VrmYBOZe0oCF0zy8QhGoHcLIXaEtLcCdWMXNrK5yQvnPOxO/QTtmpyvRNVn5ZeSOLj108eth9rEsT711FPGzslO4BvoJ42xZ3D907dqpj9/YQYmdbkCr1z3NBZ//CO2LF6P3775Fd+8MRvPjHsQN3a+At9O+wKBTQLxwPSncM1Tk2yZNDiwGszmsTNaG2Z8qjW7tNjSdkRuyUEMavUCwgLORNPAngjz7y3eXanaC3I1OZpPb09+X5NheuEBvXXFkSGtX8ShLGMxIsZiXC7Bsi/tS5GGcUKMYDTx7YbGvh012G2exBvSeqruzJNTEi01VXPZbxLQXBnrWLCVSsHx1pYSuLruQr1yDBTm5OOjR6dh2ec/iw4tNQppazhQyqhqggKDcck9V+Kqx/6ja6MRjDdnG0cHXXBtrw3iwWRg9vbeGBz1guj04y8jZuLL7UPkDRZc23OjqrOZG1vj7DZi38Kvs8UwsFIM8Yh2b4rdMVQf1xvdfWQ2OjS5BMuj7xE7MVQIGIsQvy4I9mmnkmB0JRl5XXrgdl1YaE/aZ/ByD0Jpeb7Ea4OuoiYLy5KxOekNW58geypCREougIerv9jScCw5cCuGt3tLiOaPpQdvw6gO0yWWFfvS50pZublQTZBh3dzU9dSuDkfikLxNJXSIj4+f1qJFi0561QZm1BHmOTsROZOFBj8lJlld7bDIptIqj0KHPp209V1TSqBc6ykqgIvnMR16Q6F+7Kurf38VK8ZdDLK3B3ssXJBRtEu4t6s4BwaDMF2+1lh3xlykz0CJGGRfzyb6m18SB0+PIJ1MwiW4fNwbawWaKCpLhY9nGIorjJUP3V19hYASRxKn21zM/j0b2P/mKdLEzVxpj9g8IEEZt7giTVQhq5fdTIU2KauJ3bt3P3TGGWe8J4e6P4JjjdMv5bIq/HgnUqTHvliROSerAacXwlBck5Vd6GoQHWudDjeb2lyTJfvCCy/kJnMN+IsghGknP+ywszd8HIlDWeaUEDroKYsWLdoj+m/8ihUr5vNmA04PNm/e/LkQhkbO3EPNrlNrGhIDbBXRKHG6CgNXkqI1p0FwFv/vBK38v03nsvJZj1wtiss5kigMlJrqsRRBXZVNQtBBIJEYTOIQ/zQC0Vae+CKifw9MqaDqopTQjNAzI6GO6sc5VkXzHgnCQO78pxHFEcxf3T2I/zyQSMwvCcJgV2WOOJEK/ycTh2D+nBbyH4h/Sz4b0IAGNOAU43SZkn+6iWrA/x5Ouan/s0zO50wnu/Yx1q9frzueRAr424BTA3d3d27gpnXcgD+HzMzMuB49esTJIRs0FCgG8/iEcCKEMIXEbKGyv8cjNTX1sfDw8AfluAEN+NeB4zqVlZXxZWVlU/39/T+VS/UWJArD8WAKDEdN/SU0euGFF/rIS/MkZDYITgP+7XB1dY3y8fH5SITIUlRUNFUu0TAcVzaOZXl4j0LDTmB2WHPcPCArK2tu48aNT/sSbQ1owOkGrQ6DM+Tn53PZ20/k8IT7qU3B4cgOR3g4ezZYpPJnkdBwTqeoD+rK2N8BTgvJK4sFd4cL8GwGf6/m/6j8NeCvgTEVyKD78ehvW2D6hJZpJyg45vAox65D9u/f/3z79u3PrUtw/smMyDzvS5uH32OfQHllHoJ82uL8jp+jsV/HBgFqwDGRnJw8OjIycoUcHiVAzvw6s41jTgDhrLhACo78KrM5C/905JYeQkVVgS5Cnld6WM7Z4dKABhwbYWFhT8oP5eEoq+FMeBiJ1yk8tD4+7CCQ3385WKzq8tc2oOYc9vq6pA3434DwQxR/bKEGjiU89lBVVeUs3r8K/F7BXnoxlOaS5AQFp6g8HakFm5BVfEAs6b9lklwD/iKQ/+slPI5wKnH/RriK5bU7l1Iium96KJYmrzQePx+4Fj/+cQm+23UeNia8Inf+TZMYG/B34F9vUeoLbjpuagHj1/zrgvLKIlRYCiUOPxCuRGlltn4E1YAGHAv/M8JDV8y0PMZvdSeH7sckFohXNFi5cgzbiA1oQN34nxEeCoe5aRltjmMPIa0PxYZ/GSqtFSpADWjAsfCPEB7t5XIlC7vAUlahC0RzrZfy4rLqUFqu1y3l0pgXvj/RXjEuB2XCkJtq4eFGCoYAGXDj7kzi5jlCBUvcOn53b24Jcqxg5O/E8tiAfxecUZdcw5kFnMfGxdOaTJ069ezjbfNSX5hMT82fn52H5AMJuoRlYU4BYnfHwNPHE6mxycjJzq5hHTzc3eHnHwBvH280Dm+Cpq0j0Lx9S91ToEXHKHj5sFfdJhK1xp34zvXxU7E9+T24uXrqVjHnd5qjCxJRaLhE8sJ9E1Bq4d4/bmjX5FIMafOCCJE3isrTkFO8H/ll8SgoTZHzFF39t7yiQNd7M61ZBY9dveCl6+X46YofAZ4t0Mi3HYK92yHAqyXc3SSPkjWrg+CeKpj1ylV+s1IytT4JvyA/XaLaw8vTXp+WCgtKC4rh39j5smtci68orxABtq0HuHlHSWExfCUt1hfvF8t9v+AA+3sJxqsor5AYUkauISsHXNhWVx62FZll524sru5uqJR88BmNWwsubi6aZ6bP/DKuPQ0pBxcv8RSa8769XBYLinIKdacXZ6iUfBRJvQQ2cX7fGSTNRC8vLy6wwm9+a3TDVpe8GqdFeFhIrq+XnngEO1ZswaZf1uLQ5v3IyclRzc+teXSbGx8PuHt5oFiIRUHx8fORyuP+QjBWhqyoRFV5JSyV0oZxqRJm9Ubz1pHoe9FZOOfykWjdrZ0IkjCKUlBfre9enzAVO5Ony7GbrmU0ptPnaBMyRpmB698tO3QzCkRAeN48cCgig0cgPneZ3NsmQsV1OKr0WbPCmD4FjWs66bnc1+VJ5Z3Gq411j7g2ElefCfZui1aNR6N1ozEiUG1F6FjFtgyeAnDTko2LfseKLxZLslZVKvxNS0hFgTDMOeNHav2Q4VbNW4rv3pyLl5a8q3tzOCopIkkUGhcNvueDybre7YHNe/D2TS9hyoLXEBYVgZSYJMx+egZuffsBBIYYAsY6TjgQj+/fmCvegfGRP7eMiNtzGJGdolTwjGWnXDD82tHo2KsTHh5+O0KahyI4tJF4Bka9KSQ/zUQhjrvvShTlFuKD+99SYWnWrqUuE8h/3IqCQjV0wrnoMrAH3IV3fnj3K3z/9pe4bsrNGHzZcN3LygTzt3XJBin3F5iy8E1+3mG7c2wcS3jql8JJgJnmOrU/Tf8Wa77/VbVisWg9CoynuxeiOrWWwndHkGiD/hcMlt9G8PXnxAZxn6RCctOy4BPgq9sRcYOv4vxiXf3t8O5D+OP3Hbr8d9zBGMS+Ho0F076Gq5cbOvfujnOvPx9nXz5CK1CZQ/5zXUVuY0TrY4KEoPUwGYh/k/NXIyFvhVyr1GWHuBR5s8CBCPU/E4FiQTzdA+Dh5qOCY19fSziDAmSpFPeyMh+FZUeQXrQT6QXbkFG8Q6zbLmQW78K25LclzUCE+fVCt4j/oEXQYHk/x6ON9/8ZcOMa7pPVfXBP3P/h48Ko/mIFDY1MhmR9//bdcvz27Qqce91YdY1LCxxW7hYaOYKWolSUl2kh6SrnZmSL5ja679293FEqgsFVY03wXS1F0O79kAtzGkiNSca021/GRGHmVl2NhbMV8rqCrHzdk2Xi8zdjwPnnyEUn5Zd8cWcj/0YBuOjO8Yjq1kbLw5i0RBTqd0XIJz45SYWlrLQMHXp3FmWRj5eveRp3vPOgCHu4JkVYLJWqSCSztisnh9MqPMkHE7Hss4VYNudnZCSlKaM1Cm+MTv26YtAlw9B18Jlo2TFSBYOoKC/XSqXV8RDBST2crOXkarBcypbmvkmLMER1bY2+Y87C+Ievl8rIQ8z2A9i+YjO2/7oZh3dFY/vKTdi5ZgvmvzcP4++fiKFXjdL0TXDpQceVYilUXMeLVco+Nz+vFmgWcBZaBg9FU/9ech6u63sRXLqQwlFmyUe5pUDTIihIQT6t4OURCF/PMF3srXXISKV0cXk6jhRuR3zOCiTlrZLzNCTkLlUhjQjor9t1UYh0jUvNxYlh08+/q5Yf98BVqoHJyI7KgMpn9H8uNs7lerYoJDLazlXbdGVEtiUdkZGULunVvKYcXwOOrUTnoOLUSGYwi2b7pcsWu+sQfHwMZWmCt5uIRWrenluLGVY1PeGI7shVViJCKxHo3u9ZuwsRrZqhQ19jYT2Ce9tdes8E3Urto8nTxHpdhY7Cb5oXQWF2viiGEhFIKqyTw2kRHi5z/POM+ZgpmS+nhpLC0oqMvHYsrn/2FjXTHmyjiK0uLSrB+mW/Yfdv27Fu/mrRoukoLClQC6Q7PgmMuqaFcEXnnt0RHNYI7Xt3Qv+LBqP9mZ1w5rC+6DminzJG9LZ9+OCBd7B73TYc3L4fO1ZtxTlX6bS8GjDHccgCtDwUAndXf/Rp8QC6hV+r7RbNuIu4COVZSM3fhMS81UjOW6OTS7l8JTOmy1hKOtV59NTF/YK9WyMqeBRahYxGI+820r4ahTbSxuJ7EnPXYl38FOSW7EdKwTpJd5UIzzCc0+YVEcDW8tr6D9BS2Lh9jqe3uLtSx3WB8VhW1hG3V/PwdNfNNvyl3WIKmgm6clxYna4WwQ4Qpm26Y6cGUmvC0H5BAdoGccwDd0njavkGw7uoFdyxfDOSDsar25aXmYfNy9di0vN34tK7r1RX1Ny3wlcUBVeCHnjh2ejYpws+evQ9XTf9igerV9A89nZD9ccpFR510big7gNvY92CVbCUWuDm6YYR146RzE/UZapZHQUi/VuWbsDS2QtVe3CDX0uVRYUjuHEjhLUOl0r1R5NzwoTqZGAXXZKUGjHhYCz2bduNdYt/w9evz0aTyDCcMbgXhol16T6kJ9r16oyXl07TuKx7Lt5+LB1JknEt1d7NHxBLMxj+XsYefFzl8kDG92IhlmuHAQXGcPu8xbI01T2a+GukzWBFiSUbRWUpKKngVJ/1Ot1na/Ib8PNsjrYhF4gAna+rbUY1GirtqgGIzvpJ3bj80jjd+PGnfVeif+QTEvfCY+S4Jvj+LgPPwOKPFojPPw9jb71MGd8RZPo13/2qbi9XqybYkKcSo0vkCDIxN1shg3H5cWuYCJ0wI8E9DE0YfC1v14Nq8Jxp1BbIoyGKRlzLpkLrtj062K7VhJkOOzbOu+kiac+2Na6JoPQfOxDfvfWltoOaSzDBTieC8RpFhOCml+/UZWxnPvKuLtbPsnjalqs9WZxS4aGb9fz4yTiwba80pd3hHeiDiU/djEvuHq+Wh7trrp2/Ep8+NQOJh+PgZnWDh2jMyI6t0KlvV4yWCmopbaDAEH4FYWg8R3CHhezUTBG4nZLOKvyxcQeORCcj5VASls9bhPumPabMwXeFtzaEwESpJbeaIaVizcWHqeUDvSNFGCJVO9OSHEj7BhuTXhHXLEuEhfuOuCPEr4c29ls1GqXumad7TVfDBDfkpOAl5K5EdOaPyCrejYLSWBGit7DryEz0anafWLaJ6jZ2Cr0CTfy6YtnBW5FXdhhF5cn4LfYhlFXkokv4NZLf+o0kRIpSevCTp/DxY9OVeQZefDaCmzYRo2m17zxObX7TK3cpcxeKcIimEgEyaqQ2o9PiW8Sl8vUTLS7x6Uazf0M3ihawp62iqkLdYy9ug8vHmZT80t1u27MTGjcNEdewVFzbMrtbbofELRe3Mbh5MA7viEZludXoTTMJJPkJEu+ic//u+n43acdSRk1h4kk3UZRs6710zZO4/a0HVIHw3exUskOiNopogisn34DfvlmOeS99pukIYxn3TxJmdh3BGqJo1r+3TVLhBtDv3fOqtHF+hkuVK/xDAvDwp89o24RCwLbM51M+xOJPfkJ5ETf6dEGPYb1x9eM3opm0Z5q0aOo8N3WA/nJqTBKidx7E9uWbVKtwl0BuG1IbJEDtruqLu/yAFsGDHBhHmETaJr/G3C8u2lqpd7GaLl5iLS7Emc1uF+GK0g0Q6gtaBE5GLRUB3Jf2FXanztRpP7we6NUGQ9u8hYig3uQTEbgCrIx5GHE5XBPcBT4eYRje9h3J3xC5Xz8XjnVcabGIYBSiuMBYEV0h6XM7Fbpi3KmW52wfsSs7pFkTVo5GY3yzLqikKEBcu5q9XNzUO+VgElqd0UaX5ef9PBFKbmlGgToSl6LPcdddpkNXkDu4k0Z5TEeUIRWao5DymHsxmO5WVnKG9ryZYDc1d6xn7uip0BOh5auRhgRu6sd3snuavbl8nzMe4HPkQZadm+XWF6e9q5rmd51otxevfhIVReVw9XDFhMduEMH4j1Yazf/Xr3+OOc/PksTdlYjXPnOTrvruG+BXo0JOFHYmscFZWoxT1ziPGb+gNFEE515xtTZKfFd4uzdB/5ZP6MYVFCJapT8PK5LyfseGhOeRXbxP3D8LvN1CcG6HD9A86Cx9X2bhXqyIvhs5pca2nM0CB2N0x491d/zjgXvbHdi4B216tD/KDSM4jpIWn6pjPoEhwSpkO1ZuFaXVwm6hd/22DVFiwSgwzsA65Hgcq6tVNy5hXjdyhaG5DWp+Vp6dwShMVHDsQj9VbY6/AscSnlNiv9iF+e3rc9SiEIGhgRhz08UqOKx0jit8++ZcFZxKFwuue/4WXPnodfDx9z0pwSH4vGP4M6CV2Zs+D2mFW7TdRYYd0uoFcZ3GawfAyQkO4SLtqbNxdutXVSjZQVFelYOdqTPEMhmDwY39Ouk4kLkbzhFpL8Vlr9D6Ox7YnU+f/vdvf3Uan22dOVNn6Yb1vE8X7tPHp2PdD6uN+PL/sydn6I6ldYHxfp27GEtmLbALRG0wDgXsucseEVc6Ab3O7YdBlw7FwIvOUcvx6ZPTMeOhd09xx8Pfh1MiPCXiJhzYZGyeVSX/Rt9wiTZGCfam7Vy1FRWl5Xqv57B+GHHVGNE+p7S5dRJwQUl5jliGX0VE6EK4IDL4XLEIA+0uxakABaSp/5noHn6TMBnL7oqMoh3IKPxDzl1VaDmWxBkKREVloVjDw/Lg8YWHLjC7m7lvCxnYWWB7wFHjs/7pgpnwFssQ3NTYjc8ZWBee4koZlsl5nvie5JgEbQd1HdwTvv5++h420NmZ8/T3r+K6525Rpfr/ASctPKyw+ANizsX6CJmUAdk7YvbQ0MdMiU6iVKkGb9OjnXYI/FkrcarBrYdLKjJRZmG3OPMvjOXqIYxV//ZNfcHys4OAc+cIbg7Efc0U8uLGvu3h7RFir5uyyiLt4auLWU1ovYtr9vt3K/H5MzPw2VMf1ghznpuFg1uO3qXdERytz8tw2BS8FtimslRUavujLlDABpx/Ni69ewK+fPETvH/P6/j0qQ/w47tfqRtXWV4Jv0A/5Zn/Dzhp4SGZW7RrJRxnVogLkvbHSWPRmJXs4WloQ/mjRD4Sm6J7Tv/VFchVc/h+gszr2BCv4p4RzA+ZVoK5M+PpwLFKXfsetxQ1avjYKBHrTgt/1iXn6Ka3F9w6Tt1iM1x635WI6tJKG/8Ei+rl62UfxzmVYAcCZ4pMnvOc7qp/6b0TMFDyxQ6IqeMnY9aj04yetf8HOHm3TZgtIDhQiNNayGyFm/yjm8Y5SYR3gA/a9uwglSquifzbvHgDVs5bpj0xf6UABXi1ECtjuAvcjrT2rGkyKfNjBHaNnnzVnDzqVz/sTfP299HojSOaoHHzJuo6mYGdMuy94kg9QR3BqTEcKCU4g92NEzipOBjEijFwWg4DJ1SyZ40KhW0yTv7UyZqWSnvgwDifjdl5CIe27ddRfC8fb/UymrQME4+jA5q3b4G4A3H6/P8HnBIOoYt25eTrVHiIjMQ0xOw6qOdkxhum3obOA3uIHq2EpbQCHzz0Nn7+8Hsl0KmAyfTHAl0kfqdDsBPA7MViHtlot2XdwKnJllNQaM28cmNob9uu3ycDTnIMbtK4zp4yeaFO0QkVJiZogVp2ioKLzRJxLmFoVFOs+XY5Zk2ehlmPMbyLT56aLuF9rJj9i8SSNlurCN2S8c2bn8Mbk57D6/+ZgtdvnILX5HfGo+9qut4+nhJ/EV648nHtfX3terk/cQpevf4ZyYMfJn/6rHYU/X+AM46jOjqhrmoyAz8vePvWF3Xw0qXKBe36dMSNL96BXiO54ajRfTn9/jex6uulwsnG3KTRky7GkMuGo8tZZ9jnZNUXfCc12BaxZEdik6Wx7IXeo/ojXAhcG4y7PuF57Er5gGcqSOe2n4n2oZfImQvSi3bpQCVnVVOftAm5EOe0eUkEzPmU/ZNBct5aLD00CRWVxXB38cZZrV/QwVLmo6QiAz/vvxaZRX+IFahA94jbcVbU09qZcCyw3jjZk7PRWVb+0+umFuB9i0Wti9kWZXw3sTxsy7DaOWqvQe/WBNOkYKhVEo+hLiqxQ4J55Xs5CMpvsDRxeZ4DpZ6Sv9rPMu1jweQJM97xeMQx3vGeqU+ax+qqdtbhztrldQoQh+F9hw8fHjVkyJARclwn2FtD141z1HLSs3X29JYlG/Rbm4jWzeAT6It+5w9CYVY+YvYc1Kk7+zbtxvIvFumnCW4ebupeECwTicVeJOUDuUC3gF2snCHMwdHls3/WmcSc/LlpyVpsWr4W3p5eOHN4H3ulmOB5Uu5qpORvEOLSPbGgY9iVujEsGa1YmJazAcpsG5vrFJrGI9VCnWrkl8XqPtzMAwdduTs9F19kjmkB96fP1c4LtrsiAgfq5uW1y1MbvE/GNeMl5P6GvWmzdU9ubsQrN6Q+q+/zb5k1B7HZv+BA+vdIyFmBhLzlOFK0VaxzKQK8w8WaeatgMSgdBBZrEQ5lfYeiiiOS5/ZyT4RF7jGOmxxzCtPu1M+RWrAVWaV7kFOxF7mV+5BfGYNKl2LNi5sbp/gwPa4dkY89R2ZL/G1IL9yFtMIdDmE7ckti0MSvi27muznhLWSXHtQOF9P9rg12Vu1J+wLxOSsREdBbyrVaFNFeBPtwgmntZ6p0k/rozJ8R4ttRyuB8omhVVVX+888/z4172QCt0RA2aqUmTtjymCBx0uJTxERPUSEiYwZHBGPYhNG47tlbVDg4QJedmoX1C1Zj0YwfVJDoT3v7+OiINz9ya9I0TGdPe4vPzAyytzZHntn521bk5mWjOLsEFaLZLNZK+Hj56EyFcfdeha5n9VD3xBk2Jb6G7UnvMJNHWR4OYC6Pvks1P6ukQ5Nx+jGcu8upb1BTiJceugWWqhKdInR269c0H6L+dBfm+XsuQUFpgk4g7dHsHpwV+bhkmbrs2BqXYFmS8zZiR+r7KpRphVvRp8V98POkNTae54TYzQlvqgvbpenV8PcUQdGpSpyaVIyc4mjsTJmJDqGXigUeq88QnCq0NXma0KocuWVxuid7j4hJkjfDkpH2uSVx+DX6XgyMelK3CGeaZOjKqjL9kPBAxldS7jKc1eoZ+Hk01Q8MV8c8in5RkxEobdLaoKLzdAtCTskhLD90B3zkmajgkegWMVHyU1Pvs+zbkt9DTNZC3RH73Pbvy+stokTmiWexDQMkT0FenIIlSqCyELtSP0ZeaRx6S/0EiJLh887wl1geE/7BgRh0yTnaiEyKjkdeWg72bfgD21dsUbcgOKyxTtbsPKA7Rl47Br1HDkDTlhHqxnEaSFpcKmL/iMaedTvkmU3YvmoLdq7ZisN7ovUbEgpUeJvmOOPs3hg76VJMeuluXHrPlbodOrtKY3YcxPxp8/Dfe1/Hj9O/1nx07tdNtPGvdVqe/LIEHM5eJEQuljNX0fgDdOImZxacanBr9ujs+SIrVcK0vpoPzq0jOK9uf8Y8lFvyhMiVCA/oL5ZniJ1Bj4fcUmH81I90X/uoxsOQIe4fJ6c2C+yrVpQu1SGxsBSqs8VdDPBuLhZDLIxoZX5TxPxwjl+kPBvo3UpnYxBkq8PZi0UwfxNGfxAR/n2xTzQ8BYTCR7DLP6t4n2j63SJ4l4twhKlQerj66Tw+CgenG7GeC8oSpY77iLLKEYu3Ei0CB8HXI1TSMJQEacJ/fJ554xbzfP+gqGcRm/OL0MVbPyg0FQLr6mDmDzrjvVfzu5Bdsl/nIHLMLCKwt1i8xuKyzxQxNtbu25YyHX5eTdEv8iH40DIfA8eyPM7t30mA/iOnmd/w3G0YcOEQ/DDtK2xZtgEHt+5F9I79CGoajP6jB+O8/1yINme0R/eze4og9NQxBPrJHBdi+4njCfyOh5MXOTjHT345vSSgUZAOurH3iK4de+34odbWJRux6KP5iN55AOVFxoBsYOMgeHuL9RK3okxcBFO7kKD6yYGAmtEYHDUIwThkstPhshEGAVntFSrEHGPi+/lerTthOloeTki1ivVhrozRp2PBmJe3Nek9na9HhqHAdWl6FTbFv4F96V/L8TU6LSlVFEgjH3G5hFGd+fpVItQernQ6qkGls/vIx2JRnoKHm5+Gni1ux+ak19Gz2V3yvr6aQx+PxmrV88uS7EJlgjbIQ4SB05EOZnyvAk53r9ySL2l/rs8aNLBZAPlpFTxKhYz63NPNX4KfWLubsDHhVaGfF5pLWVlvmYX7xVVbrtbFop+KVPM4U2weNFjdvy2Jb0t4C8PavYlQ/+7ypNE++7Ool+UJDg72GT9+/EVyXG/QBw9v1Uys0FD0OLsXfPx9tC2UmZyB/Vv24NfZi/HrV0uw49ctiP/jsE7o4ywEdq0GCNNzomi4uHBNoyLEnQsToQmQmnDRj98O7zykVmn5nEX46o3PMXfqx1jx5S84kpAimXdD+z6ddKDullfvRe9RAzQ/MVmLkCWa2PgMu0Rdkka+7eWOizLV4eyfjQFLIVqQaNSoRiOEwU7+g6na4Bw6s81DrcpvfkL8Ous9En7XkVlqeehWhQeehch6WB7mf1vSu6LRE/RL15ySg+rr08q5u3mLtl6iyiLMv5swdyUSxXWMbDQUnu5Hu6VsFtGdYjuQDE3XZrMwHNsFldYyqcO9Goor0qXNUoC47KVi2fqLdg/WZ+Jzl0vdXiCWhPvbG6BLx1Ak97cnTdNP3Pn5BztNkvPWiVA+gfZNLpRr5+g0Jg3S1gvwMiZ4cnIt26QdQ6/QgWSuD7EzdabkqZOWfXPim/oNVpj/GSgsS8GRgi1o1fg8KXO1AmTvKttRhRWJ6NuSW0rZhPQ4KCwsXPzKK6/8KIf1avOYgsOa1TaPhJDc3NxZAQEB1dNeTwTyFmpzDuRtW7YRv85digMiQLk52TqRtELaQRxJpxahlQgMDBRhqx6JpoZkWykvO5fbPvCK6gt3aaRypq2XvxeaRkSooPCr0fa9hRnlGVOzMp1NiS9jq2geF3mGDDS20xyp4JF6P6toP5YcvFG/q5EI6BR6FQa3niLan7rj1CJJXJ/lh25XQeWqpUab51J+c4e8klj8sO9S/dKUwtWz2QMYEPmovR6cgTWxL22uMMxW0ahvaD3Xjp9ZuA8bEl5G/8jHxC1rjh3JM5BRvAv9WjyKYN8obV+xQisrSyV/G7An/TP0anY3IoIGSJtksjD7UHEvxx2VLsd8NiW8roJ0VqunUVqRjV9j7pM8Py7pSptHq9+KsopC7dE8mPGtMHh3tVa0Xkab5zHJ18Pa7rCDr5Fn2a7xEqHkIv3LD92FMR0/EYsmAiX3D2cuFldtvr6zs1jYjqHj9MH0QnH3U97HOW3fgLdYK9OykLdYB8n5a3FZ95+cWl1niI+Pv6dNmzYfySEZjwJkhzOqUHiocsk5XGaEwtNk7NixbRcsWDBNjk8KJAAH3TiVPC8jF0fikpGwLw7JMYlIjz+CI4eTtYuTn9tayiWvrERXcd2kTeTl7QVXDzexSqE6fT2qYxv9VDeycys0a99SV9Bh+s4qhj1BMVm/iGZKFLelE1qL4LhpQ5muSqX6y0ekLeAlDdQ2jUfD30kD9lSAq5Mm5q5EZvEfaOzTUbWwOZ+N7aC0gm1C4DUiWH768VyQWJJjuRbs0k7KXStuSDexFCTV0aBbmF6wUwWyWWA//S0sT9WdIorKkiWCKFThBBdxVantdZqQe4hYnVjkikC3CBqkPYPOYJX3x+esUq3v6R6k9Wi4oaZTw8FwT23T+Es7gxNjTdBKxOcsUyVSw7pKcVkWvpPz/ehyJ+SuQutGI23utrxBrGBq/hY9bib5o3CwEGxPpRVsFxqOEbewZqskrXCbdoh0CrtC7jlzuqpBHhKrs1EU+flyWiyBg4THFR7TbTO3UaT1oQ0OHjNmTOuFCxe+LcdOQcatrZ3+LMq4bluJ+PxSkWz3sBeN4xINaMBfgdLS0hQfH5++csjxC35hd5Tb5kz8HNUcj83gEh0dXbJly5b1Z599dmuRyBpq7lQKDqHumG16iaevWBzbaHgDGnC68eWXX07q1avXY3JYKIHf2RwlOMSxuJ3cSlVPe01bSd+C30cz0CJ5L126dPyIESMuNYXmVApPAxrwV6K4uDhNhObZm266aaWccqo7XTVaHI7tHCU4xPG4nQLEwDYQhYgjkBQcM7DRwOse0iaKuOKKK7qKxHZp1KhRaHBwcBN/f/8/18HQgAacJkg7JiM/Pz89Ly8vbf/+/dvHjRu3QC4X8ZYtmELDNg6FxqngEPU1FYxHF4+WyBQktonMX15jYBzGbfCx6g/W2/+Pacb/bFAI2PygC8ZfCgmtCn/pmjGYPWpO3bTaOFE/i/FN4aCgOAZeaxCcPw8qpmNqugacNEwB4q8pJGYwr/O3XjhR4XEGR2Ex0zsV6f6vgnVXbwI2oN4w69SxbhsUVQMa0IAGNOBfA+D/APjQ3pm4vSe/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4963" y="4498355"/>
            <a:ext cx="11376929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i="1" dirty="0"/>
              <a:t>I think revising from the get go is essential. I know this might sound boring but taking just half hour/hour to go over that day's lessons, rewriting the notes helps you to stay </a:t>
            </a:r>
            <a:r>
              <a:rPr lang="en-US" sz="2000" i="1" dirty="0" err="1"/>
              <a:t>organised</a:t>
            </a:r>
            <a:r>
              <a:rPr lang="en-US" sz="2000" i="1" dirty="0"/>
              <a:t>, on track and actually helps a lot with later stages when it comes to revision.</a:t>
            </a:r>
          </a:p>
          <a:p>
            <a:endParaRPr lang="en-US" dirty="0"/>
          </a:p>
          <a:p>
            <a:pPr algn="r"/>
            <a:r>
              <a:rPr lang="en-US" dirty="0"/>
              <a:t>Rene </a:t>
            </a:r>
            <a:r>
              <a:rPr lang="en-US" dirty="0" err="1"/>
              <a:t>Pupala</a:t>
            </a:r>
            <a:endParaRPr lang="en-US" dirty="0"/>
          </a:p>
          <a:p>
            <a:pPr algn="r"/>
            <a:r>
              <a:rPr lang="en-US" dirty="0"/>
              <a:t>Completed A-Levels in 2018</a:t>
            </a:r>
          </a:p>
          <a:p>
            <a:pPr algn="r"/>
            <a:r>
              <a:rPr lang="en-US" dirty="0"/>
              <a:t>Planning to Study Computer Science and Mathematics at Loughborough University, with an industry placement year.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97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95" y="391821"/>
            <a:ext cx="4451684" cy="257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1756" y="2900597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You can add: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 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Images / diagrams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to link all the ideas / topics.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59" y="1006559"/>
            <a:ext cx="25177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77" y="3583325"/>
            <a:ext cx="33353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0" y="365125"/>
            <a:ext cx="827809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Why could you use flow charts for revision?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 </a:t>
            </a:r>
            <a:r>
              <a:rPr lang="en-GB" b="1" dirty="0"/>
              <a:t>flowchart</a:t>
            </a:r>
            <a:r>
              <a:rPr lang="en-GB" dirty="0"/>
              <a:t> is a type of diagram that represents  a process . </a:t>
            </a:r>
          </a:p>
          <a:p>
            <a:endParaRPr lang="en-GB" dirty="0"/>
          </a:p>
          <a:p>
            <a:r>
              <a:rPr lang="en-GB" dirty="0"/>
              <a:t>The flowchart shows the steps as boxes of various kinds, and their order by connecting the boxes with arrows. </a:t>
            </a:r>
          </a:p>
          <a:p>
            <a:endParaRPr lang="en-GB" dirty="0"/>
          </a:p>
          <a:p>
            <a:r>
              <a:rPr lang="en-GB" dirty="0"/>
              <a:t>This visual revision tool is useful for those subjects where  processing or sequencing are a key part of study.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54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C - GCSE Bitesize: Flowchart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9298" r="32179"/>
          <a:stretch/>
        </p:blipFill>
        <p:spPr>
          <a:xfrm>
            <a:off x="2881955" y="46616"/>
            <a:ext cx="6196262" cy="6754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77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27" y="1710509"/>
            <a:ext cx="3988355" cy="28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8187" y="137688"/>
            <a:ext cx="9697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visual resource  will you use to help with your revision?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9176" y="5126430"/>
            <a:ext cx="114764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‘Always keep your notes </a:t>
            </a:r>
            <a:r>
              <a:rPr lang="en-US" sz="2000" i="1" dirty="0" err="1"/>
              <a:t>organised</a:t>
            </a:r>
            <a:r>
              <a:rPr lang="en-US" sz="2000" i="1" dirty="0"/>
              <a:t> (ideally in a file), focus on the things you don't know as well, find a quiet place to revise without any distractions and take small breaks in between and reward yourself’.</a:t>
            </a:r>
          </a:p>
          <a:p>
            <a:endParaRPr lang="en-US" dirty="0"/>
          </a:p>
          <a:p>
            <a:pPr algn="r"/>
            <a:r>
              <a:rPr lang="en-US" dirty="0"/>
              <a:t>Harriet </a:t>
            </a:r>
            <a:r>
              <a:rPr lang="en-US" dirty="0" err="1"/>
              <a:t>Antrobus</a:t>
            </a:r>
            <a:r>
              <a:rPr lang="en-US" dirty="0"/>
              <a:t>, Year 13 </a:t>
            </a:r>
          </a:p>
          <a:p>
            <a:pPr algn="r"/>
            <a:r>
              <a:rPr lang="en-US" dirty="0"/>
              <a:t>Studying Psychology, Biology and English Literature</a:t>
            </a:r>
          </a:p>
        </p:txBody>
      </p:sp>
    </p:spTree>
    <p:extLst>
      <p:ext uri="{BB962C8B-B14F-4D97-AF65-F5344CB8AC3E}">
        <p14:creationId xmlns:p14="http://schemas.microsoft.com/office/powerpoint/2010/main" val="59474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381" y="331536"/>
            <a:ext cx="9144000" cy="2387600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Mind maps/Flow charts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8" y="4162777"/>
            <a:ext cx="3162748" cy="254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204" y="3623375"/>
            <a:ext cx="333375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33" y="1417934"/>
            <a:ext cx="2520881" cy="226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079" y="383016"/>
            <a:ext cx="1998605" cy="2588783"/>
          </a:xfrm>
          <a:prstGeom prst="rect">
            <a:avLst/>
          </a:prstGeom>
        </p:spPr>
      </p:pic>
      <p:pic>
        <p:nvPicPr>
          <p:cNvPr id="1026" name="Picture 2" descr="Image result for using flow chaRTS FOR REVI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07" y="3117854"/>
            <a:ext cx="2822378" cy="35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7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27" y="119599"/>
            <a:ext cx="9067800" cy="1376692"/>
          </a:xfrm>
          <a:solidFill>
            <a:srgbClr val="92D050"/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Why should we use mind maps?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545" y="1929534"/>
            <a:ext cx="10515600" cy="26840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 mind map is a diagram which represents all the information you need to revise in a visual manner.</a:t>
            </a:r>
          </a:p>
          <a:p>
            <a:r>
              <a:rPr lang="en-GB" dirty="0"/>
              <a:t>It enables you to get to grips with a large body of information, increase memory retention during the revision process and even boost your creativity.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4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6" y="365125"/>
            <a:ext cx="8194964" cy="1325563"/>
          </a:xfrm>
          <a:solidFill>
            <a:srgbClr val="FF0000"/>
          </a:solidFill>
        </p:spPr>
        <p:txBody>
          <a:bodyPr/>
          <a:lstStyle/>
          <a:p>
            <a:r>
              <a:rPr lang="en-GB" dirty="0"/>
              <a:t>Step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Take your anthology to revise.</a:t>
            </a:r>
          </a:p>
          <a:p>
            <a:endParaRPr lang="en-GB" dirty="0"/>
          </a:p>
          <a:p>
            <a:r>
              <a:rPr lang="en-GB" dirty="0"/>
              <a:t>Create a new mind map with </a:t>
            </a:r>
            <a:r>
              <a:rPr lang="en-GB" u="sng" dirty="0"/>
              <a:t>only the main topic branches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0436" y="5042118"/>
            <a:ext cx="11173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‘I break down large bits of information into relevant points and </a:t>
            </a:r>
            <a:r>
              <a:rPr lang="en-US" sz="2000" i="1" dirty="0" err="1"/>
              <a:t>colour</a:t>
            </a:r>
            <a:r>
              <a:rPr lang="en-US" sz="2000" i="1" dirty="0"/>
              <a:t> code them based on the topic they come under’. </a:t>
            </a:r>
          </a:p>
          <a:p>
            <a:endParaRPr lang="en-US" i="1" dirty="0"/>
          </a:p>
          <a:p>
            <a:pPr algn="r"/>
            <a:r>
              <a:rPr lang="en-US" i="1" dirty="0" err="1"/>
              <a:t>Zubaida</a:t>
            </a:r>
            <a:r>
              <a:rPr lang="en-US" i="1" dirty="0"/>
              <a:t> Zahid</a:t>
            </a:r>
          </a:p>
          <a:p>
            <a:pPr algn="r"/>
            <a:r>
              <a:rPr lang="en-US" i="1" dirty="0"/>
              <a:t>Completed A-Levels in 2018</a:t>
            </a:r>
          </a:p>
          <a:p>
            <a:pPr algn="r"/>
            <a:r>
              <a:rPr lang="en-US" i="1" dirty="0"/>
              <a:t>Studying Counselling at university</a:t>
            </a:r>
          </a:p>
        </p:txBody>
      </p:sp>
    </p:spTree>
    <p:extLst>
      <p:ext uri="{BB962C8B-B14F-4D97-AF65-F5344CB8AC3E}">
        <p14:creationId xmlns:p14="http://schemas.microsoft.com/office/powerpoint/2010/main" val="95585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7" y="365125"/>
            <a:ext cx="8298872" cy="1325563"/>
          </a:xfrm>
          <a:solidFill>
            <a:srgbClr val="7030A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It could look like this: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1" y="2069432"/>
            <a:ext cx="6629400" cy="422308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00" y="365125"/>
            <a:ext cx="8421699" cy="1325563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Or even like this: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01" y="1825625"/>
            <a:ext cx="632779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9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6" y="365125"/>
            <a:ext cx="8194963" cy="1325563"/>
          </a:xfrm>
          <a:solidFill>
            <a:srgbClr val="C000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Or like this: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463717" y="2875548"/>
            <a:ext cx="3152274" cy="22138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55632" y="1973180"/>
            <a:ext cx="0" cy="90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84432" y="3982453"/>
            <a:ext cx="13836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07105" y="3982453"/>
            <a:ext cx="1407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9616" y="5089358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168063" y="2791326"/>
            <a:ext cx="1576136" cy="22980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167564" y="5339013"/>
            <a:ext cx="1576136" cy="132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030705" y="2943726"/>
            <a:ext cx="1576136" cy="22980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143501" y="1094874"/>
            <a:ext cx="1576136" cy="132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2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054" y="365125"/>
            <a:ext cx="8215745" cy="1325563"/>
          </a:xfrm>
          <a:solidFill>
            <a:srgbClr val="FF0000"/>
          </a:solidFill>
        </p:spPr>
        <p:txBody>
          <a:bodyPr/>
          <a:lstStyle/>
          <a:p>
            <a:r>
              <a:rPr lang="en-GB" dirty="0"/>
              <a:t>Step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Fill in the main topic areas.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see how much you can extend the branches from memory.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15" y="3583416"/>
            <a:ext cx="3434374" cy="25887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5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890" y="365125"/>
            <a:ext cx="8485909" cy="1325563"/>
          </a:xfrm>
          <a:solidFill>
            <a:srgbClr val="FF0000"/>
          </a:solidFill>
        </p:spPr>
        <p:txBody>
          <a:bodyPr/>
          <a:lstStyle/>
          <a:p>
            <a:r>
              <a:rPr lang="en-GB" dirty="0"/>
              <a:t>Step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Where are the gaps?</a:t>
            </a:r>
          </a:p>
          <a:p>
            <a:endParaRPr lang="en-GB" dirty="0"/>
          </a:p>
          <a:p>
            <a:r>
              <a:rPr lang="en-GB" dirty="0"/>
              <a:t>This is when you need to return to your revision source and add the additional information.</a:t>
            </a:r>
          </a:p>
          <a:p>
            <a:r>
              <a:rPr lang="en-GB" dirty="0"/>
              <a:t>You can now extend the branches further.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547" y="197333"/>
            <a:ext cx="3434374" cy="25887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5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5D286087D514A82DB99DF7EBB9726" ma:contentTypeVersion="" ma:contentTypeDescription="Create a new document." ma:contentTypeScope="" ma:versionID="7c2252af4e24497839985698ebcc6d47">
  <xsd:schema xmlns:xsd="http://www.w3.org/2001/XMLSchema" xmlns:xs="http://www.w3.org/2001/XMLSchema" xmlns:p="http://schemas.microsoft.com/office/2006/metadata/properties" xmlns:ns2="1319fb20-740b-4241-b1a3-3ff0be9f5443" xmlns:ns3="8cfbb8c8-7f32-4126-80a1-c344b20f170c" xmlns:ns4="6d05cd4f-9fc6-49b4-9318-f3b1c1c15a9a" targetNamespace="http://schemas.microsoft.com/office/2006/metadata/properties" ma:root="true" ma:fieldsID="e3a509d0b9bbf5895611d50255488437" ns2:_="" ns3:_="" ns4:_="">
    <xsd:import namespace="1319fb20-740b-4241-b1a3-3ff0be9f5443"/>
    <xsd:import namespace="8cfbb8c8-7f32-4126-80a1-c344b20f170c"/>
    <xsd:import namespace="6d05cd4f-9fc6-49b4-9318-f3b1c1c15a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9fb20-740b-4241-b1a3-3ff0be9f5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bb8c8-7f32-4126-80a1-c344b20f17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5cd4f-9fc6-49b4-9318-f3b1c1c15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0D901F-04F4-4F45-9783-0835A853E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CAF237-B743-4C81-B199-EB9C0D30C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9fb20-740b-4241-b1a3-3ff0be9f5443"/>
    <ds:schemaRef ds:uri="8cfbb8c8-7f32-4126-80a1-c344b20f170c"/>
    <ds:schemaRef ds:uri="6d05cd4f-9fc6-49b4-9318-f3b1c1c15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1C12B-3FE6-4254-9A9B-C6A46B541A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388</Words>
  <Application>Microsoft Office PowerPoint</Application>
  <PresentationFormat>Widescreen</PresentationFormat>
  <Paragraphs>66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REVISION STRATEGIES</vt:lpstr>
      <vt:lpstr>Mind maps/Flow charts</vt:lpstr>
      <vt:lpstr>Why should we use mind maps?</vt:lpstr>
      <vt:lpstr>Step 1:</vt:lpstr>
      <vt:lpstr>It could look like this:</vt:lpstr>
      <vt:lpstr>Or even like this:</vt:lpstr>
      <vt:lpstr>Or like this:</vt:lpstr>
      <vt:lpstr>Step 2:</vt:lpstr>
      <vt:lpstr>Step 3:</vt:lpstr>
      <vt:lpstr>PowerPoint Presentation</vt:lpstr>
      <vt:lpstr>Why could you use flow charts for revision?</vt:lpstr>
      <vt:lpstr>PowerPoint Presentation</vt:lpstr>
      <vt:lpstr>PowerPoint Presentation</vt:lpstr>
    </vt:vector>
  </TitlesOfParts>
  <Company>Chiltern Hills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maps</dc:title>
  <dc:creator>Sue Putman</dc:creator>
  <cp:lastModifiedBy>Sarah Alexander</cp:lastModifiedBy>
  <cp:revision>28</cp:revision>
  <dcterms:created xsi:type="dcterms:W3CDTF">2018-09-21T14:52:11Z</dcterms:created>
  <dcterms:modified xsi:type="dcterms:W3CDTF">2018-10-06T11:04:39Z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0x010100A315D286087D514A82DB99DF7EBB9726</vt:lpwstr>
  </property>
</Properties>
</file>