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60" r:id="rId7"/>
    <p:sldId id="257" r:id="rId8"/>
    <p:sldId id="261" r:id="rId9"/>
    <p:sldId id="25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7E00E8-0A1F-4113-94F8-D339A4669D63}" v="6" dt="2018-10-05T09:14:11.488"/>
    <p1510:client id="{7061E1E5-A459-78DD-2315-E9CB6419F552}" v="147" dt="2018-10-05T14:55:02.6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ie Graham" userId="S::agraham@chacademy.co.uk::6c9edfe8-3857-4f2e-9db1-1292f8ad2cd8" providerId="AD" clId="Web-{FE9A1922-53C5-4957-8F7A-6C339EBC9743}"/>
    <pc:docChg chg="modSld">
      <pc:chgData name="Annie Graham" userId="S::agraham@chacademy.co.uk::6c9edfe8-3857-4f2e-9db1-1292f8ad2cd8" providerId="AD" clId="Web-{FE9A1922-53C5-4957-8F7A-6C339EBC9743}" dt="2018-10-05T09:12:19.737" v="162" actId="20577"/>
      <pc:docMkLst>
        <pc:docMk/>
      </pc:docMkLst>
      <pc:sldChg chg="modSp">
        <pc:chgData name="Annie Graham" userId="S::agraham@chacademy.co.uk::6c9edfe8-3857-4f2e-9db1-1292f8ad2cd8" providerId="AD" clId="Web-{FE9A1922-53C5-4957-8F7A-6C339EBC9743}" dt="2018-10-05T09:07:22.677" v="24" actId="20577"/>
        <pc:sldMkLst>
          <pc:docMk/>
          <pc:sldMk cId="3425033968" sldId="256"/>
        </pc:sldMkLst>
        <pc:spChg chg="mod">
          <ac:chgData name="Annie Graham" userId="S::agraham@chacademy.co.uk::6c9edfe8-3857-4f2e-9db1-1292f8ad2cd8" providerId="AD" clId="Web-{FE9A1922-53C5-4957-8F7A-6C339EBC9743}" dt="2018-10-05T09:07:22.677" v="24" actId="20577"/>
          <ac:spMkLst>
            <pc:docMk/>
            <pc:sldMk cId="3425033968" sldId="256"/>
            <ac:spMk id="2" creationId="{00000000-0000-0000-0000-000000000000}"/>
          </ac:spMkLst>
        </pc:spChg>
      </pc:sldChg>
      <pc:sldChg chg="modSp">
        <pc:chgData name="Annie Graham" userId="S::agraham@chacademy.co.uk::6c9edfe8-3857-4f2e-9db1-1292f8ad2cd8" providerId="AD" clId="Web-{FE9A1922-53C5-4957-8F7A-6C339EBC9743}" dt="2018-10-05T09:08:42.848" v="79" actId="20577"/>
        <pc:sldMkLst>
          <pc:docMk/>
          <pc:sldMk cId="1425151885" sldId="258"/>
        </pc:sldMkLst>
        <pc:spChg chg="mod">
          <ac:chgData name="Annie Graham" userId="S::agraham@chacademy.co.uk::6c9edfe8-3857-4f2e-9db1-1292f8ad2cd8" providerId="AD" clId="Web-{FE9A1922-53C5-4957-8F7A-6C339EBC9743}" dt="2018-10-05T09:07:02.692" v="7" actId="20577"/>
          <ac:spMkLst>
            <pc:docMk/>
            <pc:sldMk cId="1425151885" sldId="258"/>
            <ac:spMk id="2" creationId="{00000000-0000-0000-0000-000000000000}"/>
          </ac:spMkLst>
        </pc:spChg>
        <pc:spChg chg="mod">
          <ac:chgData name="Annie Graham" userId="S::agraham@chacademy.co.uk::6c9edfe8-3857-4f2e-9db1-1292f8ad2cd8" providerId="AD" clId="Web-{FE9A1922-53C5-4957-8F7A-6C339EBC9743}" dt="2018-10-05T09:08:42.848" v="79" actId="20577"/>
          <ac:spMkLst>
            <pc:docMk/>
            <pc:sldMk cId="1425151885" sldId="258"/>
            <ac:spMk id="3" creationId="{00000000-0000-0000-0000-000000000000}"/>
          </ac:spMkLst>
        </pc:spChg>
      </pc:sldChg>
      <pc:sldChg chg="modSp">
        <pc:chgData name="Annie Graham" userId="S::agraham@chacademy.co.uk::6c9edfe8-3857-4f2e-9db1-1292f8ad2cd8" providerId="AD" clId="Web-{FE9A1922-53C5-4957-8F7A-6C339EBC9743}" dt="2018-10-05T09:12:19.722" v="161" actId="20577"/>
        <pc:sldMkLst>
          <pc:docMk/>
          <pc:sldMk cId="3362121169" sldId="260"/>
        </pc:sldMkLst>
        <pc:spChg chg="mod">
          <ac:chgData name="Annie Graham" userId="S::agraham@chacademy.co.uk::6c9edfe8-3857-4f2e-9db1-1292f8ad2cd8" providerId="AD" clId="Web-{FE9A1922-53C5-4957-8F7A-6C339EBC9743}" dt="2018-10-05T09:12:19.722" v="161" actId="20577"/>
          <ac:spMkLst>
            <pc:docMk/>
            <pc:sldMk cId="3362121169" sldId="260"/>
            <ac:spMk id="3" creationId="{00000000-0000-0000-0000-000000000000}"/>
          </ac:spMkLst>
        </pc:spChg>
      </pc:sldChg>
    </pc:docChg>
  </pc:docChgLst>
  <pc:docChgLst>
    <pc:chgData name="Joanna Igoe" userId="S::jigoe@chacademy.co.uk::87440563-5f51-4052-9675-fc40468d6a08" providerId="AD" clId="Web-{CFFEC62B-628E-9630-6F5A-C99AA6BBBE20}"/>
    <pc:docChg chg="modSld">
      <pc:chgData name="Joanna Igoe" userId="S::jigoe@chacademy.co.uk::87440563-5f51-4052-9675-fc40468d6a08" providerId="AD" clId="Web-{CFFEC62B-628E-9630-6F5A-C99AA6BBBE20}" dt="2018-10-08T13:26:20.229" v="56"/>
      <pc:docMkLst>
        <pc:docMk/>
      </pc:docMkLst>
      <pc:sldChg chg="addSp modSp">
        <pc:chgData name="Joanna Igoe" userId="S::jigoe@chacademy.co.uk::87440563-5f51-4052-9675-fc40468d6a08" providerId="AD" clId="Web-{CFFEC62B-628E-9630-6F5A-C99AA6BBBE20}" dt="2018-10-08T13:26:20.229" v="56"/>
        <pc:sldMkLst>
          <pc:docMk/>
          <pc:sldMk cId="3362121169" sldId="260"/>
        </pc:sldMkLst>
        <pc:spChg chg="mod">
          <ac:chgData name="Joanna Igoe" userId="S::jigoe@chacademy.co.uk::87440563-5f51-4052-9675-fc40468d6a08" providerId="AD" clId="Web-{CFFEC62B-628E-9630-6F5A-C99AA6BBBE20}" dt="2018-10-08T13:26:03.354" v="54" actId="14100"/>
          <ac:spMkLst>
            <pc:docMk/>
            <pc:sldMk cId="3362121169" sldId="260"/>
            <ac:spMk id="3" creationId="{00000000-0000-0000-0000-000000000000}"/>
          </ac:spMkLst>
        </pc:spChg>
        <pc:spChg chg="add">
          <ac:chgData name="Joanna Igoe" userId="S::jigoe@chacademy.co.uk::87440563-5f51-4052-9675-fc40468d6a08" providerId="AD" clId="Web-{CFFEC62B-628E-9630-6F5A-C99AA6BBBE20}" dt="2018-10-08T13:26:14.511" v="55"/>
          <ac:spMkLst>
            <pc:docMk/>
            <pc:sldMk cId="3362121169" sldId="260"/>
            <ac:spMk id="5" creationId="{A18AF50F-2A9D-4561-9809-5EA35FF312F0}"/>
          </ac:spMkLst>
        </pc:spChg>
        <pc:spChg chg="add">
          <ac:chgData name="Joanna Igoe" userId="S::jigoe@chacademy.co.uk::87440563-5f51-4052-9675-fc40468d6a08" providerId="AD" clId="Web-{CFFEC62B-628E-9630-6F5A-C99AA6BBBE20}" dt="2018-10-08T13:26:20.229" v="56"/>
          <ac:spMkLst>
            <pc:docMk/>
            <pc:sldMk cId="3362121169" sldId="260"/>
            <ac:spMk id="6" creationId="{FFF4CA0D-59FC-49A1-9B52-6FC04F5A6499}"/>
          </ac:spMkLst>
        </pc:spChg>
      </pc:sldChg>
    </pc:docChg>
  </pc:docChgLst>
  <pc:docChgLst>
    <pc:chgData name="Sandra Siggins" userId="S::ssiggins@chacademy.co.uk::f82d7448-063c-4acc-86ed-ad43ed27affc" providerId="AD" clId="Web-{4EE6CC1B-DC85-412A-B3A8-32C6DBF1A12F}"/>
    <pc:docChg chg="addSld modSld">
      <pc:chgData name="Sandra Siggins" userId="S::ssiggins@chacademy.co.uk::f82d7448-063c-4acc-86ed-ad43ed27affc" providerId="AD" clId="Web-{4EE6CC1B-DC85-412A-B3A8-32C6DBF1A12F}" dt="2018-10-03T12:53:42.712" v="482" actId="20577"/>
      <pc:docMkLst>
        <pc:docMk/>
      </pc:docMkLst>
      <pc:sldChg chg="modSp">
        <pc:chgData name="Sandra Siggins" userId="S::ssiggins@chacademy.co.uk::f82d7448-063c-4acc-86ed-ad43ed27affc" providerId="AD" clId="Web-{4EE6CC1B-DC85-412A-B3A8-32C6DBF1A12F}" dt="2018-10-03T12:47:01.857" v="206" actId="1076"/>
        <pc:sldMkLst>
          <pc:docMk/>
          <pc:sldMk cId="1197555149" sldId="257"/>
        </pc:sldMkLst>
        <pc:picChg chg="mod">
          <ac:chgData name="Sandra Siggins" userId="S::ssiggins@chacademy.co.uk::f82d7448-063c-4acc-86ed-ad43ed27affc" providerId="AD" clId="Web-{4EE6CC1B-DC85-412A-B3A8-32C6DBF1A12F}" dt="2018-10-03T12:47:01.857" v="206" actId="1076"/>
          <ac:picMkLst>
            <pc:docMk/>
            <pc:sldMk cId="1197555149" sldId="257"/>
            <ac:picMk id="4" creationId="{00000000-0000-0000-0000-000000000000}"/>
          </ac:picMkLst>
        </pc:picChg>
      </pc:sldChg>
      <pc:sldChg chg="delSp modSp">
        <pc:chgData name="Sandra Siggins" userId="S::ssiggins@chacademy.co.uk::f82d7448-063c-4acc-86ed-ad43ed27affc" providerId="AD" clId="Web-{4EE6CC1B-DC85-412A-B3A8-32C6DBF1A12F}" dt="2018-10-03T12:53:42.712" v="481" actId="20577"/>
        <pc:sldMkLst>
          <pc:docMk/>
          <pc:sldMk cId="3362121169" sldId="260"/>
        </pc:sldMkLst>
        <pc:spChg chg="mod">
          <ac:chgData name="Sandra Siggins" userId="S::ssiggins@chacademy.co.uk::f82d7448-063c-4acc-86ed-ad43ed27affc" providerId="AD" clId="Web-{4EE6CC1B-DC85-412A-B3A8-32C6DBF1A12F}" dt="2018-10-03T12:53:42.712" v="481" actId="20577"/>
          <ac:spMkLst>
            <pc:docMk/>
            <pc:sldMk cId="3362121169" sldId="260"/>
            <ac:spMk id="3" creationId="{00000000-0000-0000-0000-000000000000}"/>
          </ac:spMkLst>
        </pc:spChg>
        <pc:spChg chg="del">
          <ac:chgData name="Sandra Siggins" userId="S::ssiggins@chacademy.co.uk::f82d7448-063c-4acc-86ed-ad43ed27affc" providerId="AD" clId="Web-{4EE6CC1B-DC85-412A-B3A8-32C6DBF1A12F}" dt="2018-10-03T12:40:28.722" v="131"/>
          <ac:spMkLst>
            <pc:docMk/>
            <pc:sldMk cId="3362121169" sldId="260"/>
            <ac:spMk id="5" creationId="{00000000-0000-0000-0000-000000000000}"/>
          </ac:spMkLst>
        </pc:spChg>
      </pc:sldChg>
      <pc:sldChg chg="add replId">
        <pc:chgData name="Sandra Siggins" userId="S::ssiggins@chacademy.co.uk::f82d7448-063c-4acc-86ed-ad43ed27affc" providerId="AD" clId="Web-{4EE6CC1B-DC85-412A-B3A8-32C6DBF1A12F}" dt="2018-10-03T12:37:37.036" v="0"/>
        <pc:sldMkLst>
          <pc:docMk/>
          <pc:sldMk cId="2170495077" sldId="261"/>
        </pc:sldMkLst>
      </pc:sldChg>
    </pc:docChg>
  </pc:docChgLst>
  <pc:docChgLst>
    <pc:chgData name="Jane Towers" userId="S::jtowers@chacademy.co.uk::33c558aa-2415-4412-8cdc-e6eec6e2a7e6" providerId="AD" clId="Web-{16582F73-FF3B-BB3C-8795-38158214E37F}"/>
    <pc:docChg chg="modSld">
      <pc:chgData name="Jane Towers" userId="S::jtowers@chacademy.co.uk::33c558aa-2415-4412-8cdc-e6eec6e2a7e6" providerId="AD" clId="Web-{16582F73-FF3B-BB3C-8795-38158214E37F}" dt="2018-09-30T19:17:46.793" v="20" actId="20577"/>
      <pc:docMkLst>
        <pc:docMk/>
      </pc:docMkLst>
      <pc:sldChg chg="modSp">
        <pc:chgData name="Jane Towers" userId="S::jtowers@chacademy.co.uk::33c558aa-2415-4412-8cdc-e6eec6e2a7e6" providerId="AD" clId="Web-{16582F73-FF3B-BB3C-8795-38158214E37F}" dt="2018-09-30T19:16:13.310" v="6" actId="20577"/>
        <pc:sldMkLst>
          <pc:docMk/>
          <pc:sldMk cId="3425033968" sldId="256"/>
        </pc:sldMkLst>
        <pc:spChg chg="mod">
          <ac:chgData name="Jane Towers" userId="S::jtowers@chacademy.co.uk::33c558aa-2415-4412-8cdc-e6eec6e2a7e6" providerId="AD" clId="Web-{16582F73-FF3B-BB3C-8795-38158214E37F}" dt="2018-09-30T19:16:13.310" v="6" actId="20577"/>
          <ac:spMkLst>
            <pc:docMk/>
            <pc:sldMk cId="3425033968" sldId="256"/>
            <ac:spMk id="7" creationId="{00000000-0000-0000-0000-000000000000}"/>
          </ac:spMkLst>
        </pc:spChg>
      </pc:sldChg>
      <pc:sldChg chg="modSp">
        <pc:chgData name="Jane Towers" userId="S::jtowers@chacademy.co.uk::33c558aa-2415-4412-8cdc-e6eec6e2a7e6" providerId="AD" clId="Web-{16582F73-FF3B-BB3C-8795-38158214E37F}" dt="2018-09-30T19:16:42.716" v="11" actId="20577"/>
        <pc:sldMkLst>
          <pc:docMk/>
          <pc:sldMk cId="1425151885" sldId="258"/>
        </pc:sldMkLst>
        <pc:spChg chg="mod">
          <ac:chgData name="Jane Towers" userId="S::jtowers@chacademy.co.uk::33c558aa-2415-4412-8cdc-e6eec6e2a7e6" providerId="AD" clId="Web-{16582F73-FF3B-BB3C-8795-38158214E37F}" dt="2018-09-30T19:16:42.716" v="11" actId="20577"/>
          <ac:spMkLst>
            <pc:docMk/>
            <pc:sldMk cId="1425151885" sldId="258"/>
            <ac:spMk id="3" creationId="{00000000-0000-0000-0000-000000000000}"/>
          </ac:spMkLst>
        </pc:spChg>
      </pc:sldChg>
      <pc:sldChg chg="modSp">
        <pc:chgData name="Jane Towers" userId="S::jtowers@chacademy.co.uk::33c558aa-2415-4412-8cdc-e6eec6e2a7e6" providerId="AD" clId="Web-{16582F73-FF3B-BB3C-8795-38158214E37F}" dt="2018-09-30T19:17:46.793" v="19" actId="20577"/>
        <pc:sldMkLst>
          <pc:docMk/>
          <pc:sldMk cId="3362121169" sldId="260"/>
        </pc:sldMkLst>
        <pc:spChg chg="mod">
          <ac:chgData name="Jane Towers" userId="S::jtowers@chacademy.co.uk::33c558aa-2415-4412-8cdc-e6eec6e2a7e6" providerId="AD" clId="Web-{16582F73-FF3B-BB3C-8795-38158214E37F}" dt="2018-09-30T19:17:46.793" v="19" actId="20577"/>
          <ac:spMkLst>
            <pc:docMk/>
            <pc:sldMk cId="3362121169" sldId="260"/>
            <ac:spMk id="5" creationId="{00000000-0000-0000-0000-000000000000}"/>
          </ac:spMkLst>
        </pc:spChg>
      </pc:sldChg>
    </pc:docChg>
  </pc:docChgLst>
  <pc:docChgLst>
    <pc:chgData name="Sue Putman" userId="S::sputman@chacademy.co.uk::e26e634f-4dc6-4812-981c-1e4ded728a92" providerId="AD" clId="Web-{7061E1E5-A459-78DD-2315-E9CB6419F552}"/>
    <pc:docChg chg="modSld">
      <pc:chgData name="Sue Putman" userId="S::sputman@chacademy.co.uk::e26e634f-4dc6-4812-981c-1e4ded728a92" providerId="AD" clId="Web-{7061E1E5-A459-78DD-2315-E9CB6419F552}" dt="2018-10-05T14:55:02.641" v="293" actId="20577"/>
      <pc:docMkLst>
        <pc:docMk/>
      </pc:docMkLst>
      <pc:sldChg chg="modSp">
        <pc:chgData name="Sue Putman" userId="S::sputman@chacademy.co.uk::e26e634f-4dc6-4812-981c-1e4ded728a92" providerId="AD" clId="Web-{7061E1E5-A459-78DD-2315-E9CB6419F552}" dt="2018-10-05T14:55:02.641" v="292" actId="20577"/>
        <pc:sldMkLst>
          <pc:docMk/>
          <pc:sldMk cId="1425151885" sldId="258"/>
        </pc:sldMkLst>
        <pc:spChg chg="mod">
          <ac:chgData name="Sue Putman" userId="S::sputman@chacademy.co.uk::e26e634f-4dc6-4812-981c-1e4ded728a92" providerId="AD" clId="Web-{7061E1E5-A459-78DD-2315-E9CB6419F552}" dt="2018-10-05T14:55:02.641" v="292" actId="20577"/>
          <ac:spMkLst>
            <pc:docMk/>
            <pc:sldMk cId="1425151885" sldId="258"/>
            <ac:spMk id="3" creationId="{00000000-0000-0000-0000-000000000000}"/>
          </ac:spMkLst>
        </pc:spChg>
      </pc:sldChg>
      <pc:sldChg chg="modSp">
        <pc:chgData name="Sue Putman" userId="S::sputman@chacademy.co.uk::e26e634f-4dc6-4812-981c-1e4ded728a92" providerId="AD" clId="Web-{7061E1E5-A459-78DD-2315-E9CB6419F552}" dt="2018-10-05T14:53:59.419" v="132" actId="20577"/>
        <pc:sldMkLst>
          <pc:docMk/>
          <pc:sldMk cId="3362121169" sldId="260"/>
        </pc:sldMkLst>
        <pc:spChg chg="mod">
          <ac:chgData name="Sue Putman" userId="S::sputman@chacademy.co.uk::e26e634f-4dc6-4812-981c-1e4ded728a92" providerId="AD" clId="Web-{7061E1E5-A459-78DD-2315-E9CB6419F552}" dt="2018-10-05T14:53:59.419" v="132" actId="20577"/>
          <ac:spMkLst>
            <pc:docMk/>
            <pc:sldMk cId="3362121169" sldId="260"/>
            <ac:spMk id="3" creationId="{00000000-0000-0000-0000-000000000000}"/>
          </ac:spMkLst>
        </pc:spChg>
      </pc:sldChg>
    </pc:docChg>
  </pc:docChgLst>
  <pc:docChgLst>
    <pc:chgData name="Annie Graham" userId="S::agraham@chacademy.co.uk::6c9edfe8-3857-4f2e-9db1-1292f8ad2cd8" providerId="AD" clId="Web-{657E00E8-0A1F-4113-94F8-D339A4669D63}"/>
    <pc:docChg chg="modSld">
      <pc:chgData name="Annie Graham" userId="S::agraham@chacademy.co.uk::6c9edfe8-3857-4f2e-9db1-1292f8ad2cd8" providerId="AD" clId="Web-{657E00E8-0A1F-4113-94F8-D339A4669D63}" dt="2018-10-05T09:14:19.503" v="25" actId="20577"/>
      <pc:docMkLst>
        <pc:docMk/>
      </pc:docMkLst>
      <pc:sldChg chg="modSp">
        <pc:chgData name="Annie Graham" userId="S::agraham@chacademy.co.uk::6c9edfe8-3857-4f2e-9db1-1292f8ad2cd8" providerId="AD" clId="Web-{657E00E8-0A1F-4113-94F8-D339A4669D63}" dt="2018-10-05T09:14:11.488" v="18" actId="20577"/>
        <pc:sldMkLst>
          <pc:docMk/>
          <pc:sldMk cId="3425033968" sldId="256"/>
        </pc:sldMkLst>
        <pc:spChg chg="mod">
          <ac:chgData name="Annie Graham" userId="S::agraham@chacademy.co.uk::6c9edfe8-3857-4f2e-9db1-1292f8ad2cd8" providerId="AD" clId="Web-{657E00E8-0A1F-4113-94F8-D339A4669D63}" dt="2018-10-05T09:14:11.488" v="18" actId="20577"/>
          <ac:spMkLst>
            <pc:docMk/>
            <pc:sldMk cId="3425033968" sldId="256"/>
            <ac:spMk id="2" creationId="{00000000-0000-0000-0000-000000000000}"/>
          </ac:spMkLst>
        </pc:spChg>
      </pc:sldChg>
      <pc:sldChg chg="modSp">
        <pc:chgData name="Annie Graham" userId="S::agraham@chacademy.co.uk::6c9edfe8-3857-4f2e-9db1-1292f8ad2cd8" providerId="AD" clId="Web-{657E00E8-0A1F-4113-94F8-D339A4669D63}" dt="2018-10-05T09:14:16.550" v="23" actId="20577"/>
        <pc:sldMkLst>
          <pc:docMk/>
          <pc:sldMk cId="3362121169" sldId="260"/>
        </pc:sldMkLst>
        <pc:spChg chg="mod">
          <ac:chgData name="Annie Graham" userId="S::agraham@chacademy.co.uk::6c9edfe8-3857-4f2e-9db1-1292f8ad2cd8" providerId="AD" clId="Web-{657E00E8-0A1F-4113-94F8-D339A4669D63}" dt="2018-10-05T09:14:16.550" v="23" actId="20577"/>
          <ac:spMkLst>
            <pc:docMk/>
            <pc:sldMk cId="3362121169" sldId="260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9E317-134C-4B2A-B7AC-7D83385F9D2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9965-99D0-440A-81AD-2FDDED727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604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9E317-134C-4B2A-B7AC-7D83385F9D2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9965-99D0-440A-81AD-2FDDED727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09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9E317-134C-4B2A-B7AC-7D83385F9D2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9965-99D0-440A-81AD-2FDDED727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515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9E317-134C-4B2A-B7AC-7D83385F9D2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9965-99D0-440A-81AD-2FDDED727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173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9E317-134C-4B2A-B7AC-7D83385F9D2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9965-99D0-440A-81AD-2FDDED727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906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9E317-134C-4B2A-B7AC-7D83385F9D2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9965-99D0-440A-81AD-2FDDED727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6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9E317-134C-4B2A-B7AC-7D83385F9D2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9965-99D0-440A-81AD-2FDDED727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745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9E317-134C-4B2A-B7AC-7D83385F9D2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9965-99D0-440A-81AD-2FDDED727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120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9E317-134C-4B2A-B7AC-7D83385F9D2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9965-99D0-440A-81AD-2FDDED727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729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9E317-134C-4B2A-B7AC-7D83385F9D2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9965-99D0-440A-81AD-2FDDED727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7709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9E317-134C-4B2A-B7AC-7D83385F9D2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9965-99D0-440A-81AD-2FDDED727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129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9E317-134C-4B2A-B7AC-7D83385F9D2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89965-99D0-440A-81AD-2FDDED727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623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online-stopwatch.com/countdown-time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>
                <a:latin typeface="Comic Sans MS" panose="030F0702030302020204" pitchFamily="66" charset="0"/>
              </a:rPr>
              <a:t>Revision Clock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688569" cy="121930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22729" y="5280230"/>
            <a:ext cx="11823605" cy="175432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US" i="1"/>
              <a:t>To go over every lesson's work. Another key thing is to find your weakest spots and work on them DEFINITELY do not avoid them.</a:t>
            </a:r>
          </a:p>
          <a:p>
            <a:endParaRPr lang="en-US" i="1"/>
          </a:p>
          <a:p>
            <a:pPr algn="r"/>
            <a:r>
              <a:rPr lang="en-US" i="1"/>
              <a:t>Rene </a:t>
            </a:r>
            <a:r>
              <a:rPr lang="en-US" i="1" err="1"/>
              <a:t>Pupala</a:t>
            </a:r>
            <a:endParaRPr lang="en-US" i="1"/>
          </a:p>
          <a:p>
            <a:pPr algn="r"/>
            <a:r>
              <a:rPr lang="en-US" i="1"/>
              <a:t>Planning to Study Computer Science and Mathematics at Loughborough University</a:t>
            </a:r>
          </a:p>
          <a:p>
            <a:pPr algn="r"/>
            <a:endParaRPr lang="en-US" i="1"/>
          </a:p>
        </p:txBody>
      </p:sp>
    </p:spTree>
    <p:extLst>
      <p:ext uri="{BB962C8B-B14F-4D97-AF65-F5344CB8AC3E}">
        <p14:creationId xmlns:p14="http://schemas.microsoft.com/office/powerpoint/2010/main" val="3425033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8569" y="0"/>
            <a:ext cx="10515600" cy="1325563"/>
          </a:xfrm>
        </p:spPr>
        <p:txBody>
          <a:bodyPr/>
          <a:lstStyle/>
          <a:p>
            <a:r>
              <a:rPr lang="en-GB">
                <a:latin typeface="Comic Sans MS" panose="030F0702030302020204" pitchFamily="66" charset="0"/>
              </a:rPr>
              <a:t>How this will work: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>
                <a:latin typeface="Comic Sans MS" panose="030F0702030302020204" pitchFamily="66" charset="0"/>
              </a:rPr>
              <a:t>There are 60 mins in a lesson so you will have 12 x 5 min segments to fill your skills clock.</a:t>
            </a:r>
          </a:p>
          <a:p>
            <a:r>
              <a:rPr lang="en-GB">
                <a:latin typeface="Comic Sans MS" panose="030F0702030302020204" pitchFamily="66" charset="0"/>
              </a:rPr>
              <a:t>I will give you the 12 headings for the sections so you know how to fill each one in.</a:t>
            </a:r>
          </a:p>
          <a:p>
            <a:r>
              <a:rPr lang="en-GB">
                <a:latin typeface="Comic Sans MS" panose="030F0702030302020204" pitchFamily="66" charset="0"/>
              </a:rPr>
              <a:t>You’ll have 5 mins to spend on each section.</a:t>
            </a:r>
          </a:p>
          <a:p>
            <a:r>
              <a:rPr lang="en-GB">
                <a:cs typeface="Calibri"/>
              </a:rPr>
              <a:t>Write up a paragraph that contains your given technique ( think about the effect)</a:t>
            </a:r>
            <a:endParaRPr lang="en-GB"/>
          </a:p>
          <a:p>
            <a:endParaRPr lang="en-GB">
              <a:latin typeface="Comic Sans MS" panose="030F0702030302020204" pitchFamily="66" charset="0"/>
            </a:endParaRPr>
          </a:p>
          <a:p>
            <a:r>
              <a:rPr lang="en-GB">
                <a:latin typeface="Comic Sans MS" panose="030F0702030302020204" pitchFamily="66" charset="0"/>
              </a:rPr>
              <a:t>Use the online stop clock to keep track of the time</a:t>
            </a:r>
            <a:endParaRPr lang="en-GB"/>
          </a:p>
          <a:p>
            <a:endParaRPr lang="en-GB">
              <a:latin typeface="Comic Sans MS" panose="030F0702030302020204" pitchFamily="66" charset="0"/>
            </a:endParaRPr>
          </a:p>
          <a:p>
            <a:endParaRPr lang="en-GB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688569" cy="1219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151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2153" y="196902"/>
            <a:ext cx="10515600" cy="1325563"/>
          </a:xfrm>
        </p:spPr>
        <p:txBody>
          <a:bodyPr/>
          <a:lstStyle/>
          <a:p>
            <a:r>
              <a:rPr lang="en-GB">
                <a:latin typeface="Comic Sans MS" panose="030F0702030302020204" pitchFamily="66" charset="0"/>
              </a:rPr>
              <a:t>The 12 topics to revise: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66825"/>
            <a:ext cx="3962400" cy="4910138"/>
          </a:xfr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GB">
              <a:latin typeface="Comic Sans MS"/>
              <a:cs typeface="Calibri"/>
            </a:endParaRPr>
          </a:p>
          <a:p>
            <a:r>
              <a:rPr lang="en-GB" dirty="0">
                <a:latin typeface="Comic Sans MS"/>
                <a:cs typeface="Calibri"/>
              </a:rPr>
              <a:t>Using microscopes</a:t>
            </a:r>
          </a:p>
          <a:p>
            <a:r>
              <a:rPr lang="en-GB" dirty="0">
                <a:latin typeface="Comic Sans MS"/>
                <a:cs typeface="Calibri"/>
              </a:rPr>
              <a:t>Animal cells</a:t>
            </a:r>
          </a:p>
          <a:p>
            <a:r>
              <a:rPr lang="en-GB" dirty="0">
                <a:latin typeface="Comic Sans MS"/>
                <a:cs typeface="Calibri"/>
              </a:rPr>
              <a:t>Plant cells</a:t>
            </a:r>
          </a:p>
          <a:p>
            <a:r>
              <a:rPr lang="en-GB" dirty="0">
                <a:latin typeface="Comic Sans MS"/>
                <a:cs typeface="Calibri"/>
              </a:rPr>
              <a:t>Specialised cells</a:t>
            </a:r>
          </a:p>
          <a:p>
            <a:r>
              <a:rPr lang="en-GB" dirty="0">
                <a:latin typeface="Comic Sans MS"/>
                <a:cs typeface="Calibri"/>
              </a:rPr>
              <a:t>Diffusion</a:t>
            </a:r>
          </a:p>
          <a:p>
            <a:endParaRPr lang="en-GB" dirty="0">
              <a:latin typeface="Comic Sans MS"/>
              <a:cs typeface="Calibri"/>
            </a:endParaRPr>
          </a:p>
          <a:p>
            <a:endParaRPr lang="en-GB">
              <a:latin typeface="Comic Sans MS"/>
              <a:cs typeface="Calibri"/>
            </a:endParaRPr>
          </a:p>
          <a:p>
            <a:endParaRPr lang="en-GB">
              <a:latin typeface="Comic Sans MS"/>
              <a:cs typeface="Calibri"/>
            </a:endParaRPr>
          </a:p>
          <a:p>
            <a:endParaRPr lang="en-GB">
              <a:cs typeface="Calibri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694666" cy="121930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18AF50F-2A9D-4561-9809-5EA35FF312F0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Click to add text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F4CA0D-59FC-49A1-9B52-6FC04F5A6499}"/>
              </a:ext>
            </a:extLst>
          </p:cNvPr>
          <p:cNvSpPr txBox="1"/>
          <p:nvPr/>
        </p:nvSpPr>
        <p:spPr>
          <a:xfrm>
            <a:off x="4864100" y="3340100"/>
            <a:ext cx="2743200" cy="36933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362121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dryuc24b85zbr.cloudfront.net/tes/resources/11141536/image?width=500&amp;height=500&amp;version=144494836700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192" y="184404"/>
            <a:ext cx="9662668" cy="6552502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694666" cy="1219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555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dryuc24b85zbr.cloudfront.net/tes/resources/11141536/image?width=500&amp;height=500&amp;version=144494836700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392" y="146304"/>
            <a:ext cx="9662668" cy="6552502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694666" cy="1219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495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>
                <a:latin typeface="Comic Sans MS" panose="030F0702030302020204" pitchFamily="66" charset="0"/>
              </a:rPr>
              <a:t>The online timer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>
                <a:hlinkClick r:id="rId2"/>
              </a:rPr>
              <a:t>https://www.online-stopwatch.com/countdown-timer/</a:t>
            </a:r>
            <a:r>
              <a:rPr lang="en-GB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0531"/>
            <a:ext cx="2694666" cy="1219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408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5D286087D514A82DB99DF7EBB9726" ma:contentTypeVersion="" ma:contentTypeDescription="Create a new document." ma:contentTypeScope="" ma:versionID="7c2252af4e24497839985698ebcc6d47">
  <xsd:schema xmlns:xsd="http://www.w3.org/2001/XMLSchema" xmlns:xs="http://www.w3.org/2001/XMLSchema" xmlns:p="http://schemas.microsoft.com/office/2006/metadata/properties" xmlns:ns2="1319fb20-740b-4241-b1a3-3ff0be9f5443" xmlns:ns3="8cfbb8c8-7f32-4126-80a1-c344b20f170c" xmlns:ns4="6d05cd4f-9fc6-49b4-9318-f3b1c1c15a9a" targetNamespace="http://schemas.microsoft.com/office/2006/metadata/properties" ma:root="true" ma:fieldsID="e3a509d0b9bbf5895611d50255488437" ns2:_="" ns3:_="" ns4:_="">
    <xsd:import namespace="1319fb20-740b-4241-b1a3-3ff0be9f5443"/>
    <xsd:import namespace="8cfbb8c8-7f32-4126-80a1-c344b20f170c"/>
    <xsd:import namespace="6d05cd4f-9fc6-49b4-9318-f3b1c1c15a9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SharedWithDetails" minOccurs="0"/>
                <xsd:element ref="ns4:MediaServiceMetadata" minOccurs="0"/>
                <xsd:element ref="ns4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19fb20-740b-4241-b1a3-3ff0be9f544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fbb8c8-7f32-4126-80a1-c344b20f170c" elementFormDefault="qualified">
    <xsd:import namespace="http://schemas.microsoft.com/office/2006/documentManagement/types"/>
    <xsd:import namespace="http://schemas.microsoft.com/office/infopath/2007/PartnerControls"/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05cd4f-9fc6-49b4-9318-f3b1c1c15a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3B0DAAA-211D-4A08-88DE-A1F8C94F293B}">
  <ds:schemaRefs>
    <ds:schemaRef ds:uri="1319fb20-740b-4241-b1a3-3ff0be9f5443"/>
    <ds:schemaRef ds:uri="6d05cd4f-9fc6-49b4-9318-f3b1c1c15a9a"/>
    <ds:schemaRef ds:uri="8cfbb8c8-7f32-4126-80a1-c344b20f170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76F0965-129F-411B-A94A-DC55A8F71AE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FD8E538-9B15-45E9-BF95-3F0CDE71E22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Application>Microsoft Office PowerPoint</Application>
  <PresentationFormat>Widescreen</PresentationFormat>
  <Slides>6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Revision Clock</vt:lpstr>
      <vt:lpstr>How this will work:</vt:lpstr>
      <vt:lpstr>The 12 topics to revise:</vt:lpstr>
      <vt:lpstr>PowerPoint Presentation</vt:lpstr>
      <vt:lpstr>PowerPoint Presentation</vt:lpstr>
      <vt:lpstr>The online timer</vt:lpstr>
    </vt:vector>
  </TitlesOfParts>
  <Company>Chiltern Hills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Revision Clock</dc:title>
  <dc:creator>Peter Toovey</dc:creator>
  <cp:revision>13</cp:revision>
  <dcterms:created xsi:type="dcterms:W3CDTF">2018-09-28T15:10:13Z</dcterms:created>
  <dcterms:modified xsi:type="dcterms:W3CDTF">2018-10-08T13:26:20Z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0x010100A315D286087D514A82DB99DF7EBB9726</vt:lpwstr>
  </property>
</Properties>
</file>