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3" r:id="rId5"/>
    <p:sldId id="256" r:id="rId6"/>
    <p:sldId id="261" r:id="rId7"/>
    <p:sldId id="262" r:id="rId8"/>
    <p:sldId id="257" r:id="rId9"/>
    <p:sldId id="260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6A7DE8-C726-5A35-9A6E-57761A04EDBA}" v="1" dt="2019-05-15T11:41:07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Falcon" userId="S::sfalcon1@chacademy.co.uk::54957983-c6cc-4844-99e6-bdfe694828a5" providerId="AD" clId="Web-{CD6A7DE8-C726-5A35-9A6E-57761A04EDBA}"/>
    <pc:docChg chg="modSld">
      <pc:chgData name="Sarah Falcon" userId="S::sfalcon1@chacademy.co.uk::54957983-c6cc-4844-99e6-bdfe694828a5" providerId="AD" clId="Web-{CD6A7DE8-C726-5A35-9A6E-57761A04EDBA}" dt="2019-05-15T11:41:07.794" v="0" actId="1076"/>
      <pc:docMkLst>
        <pc:docMk/>
      </pc:docMkLst>
      <pc:sldChg chg="modSp">
        <pc:chgData name="Sarah Falcon" userId="S::sfalcon1@chacademy.co.uk::54957983-c6cc-4844-99e6-bdfe694828a5" providerId="AD" clId="Web-{CD6A7DE8-C726-5A35-9A6E-57761A04EDBA}" dt="2019-05-15T11:41:07.794" v="0" actId="1076"/>
        <pc:sldMkLst>
          <pc:docMk/>
          <pc:sldMk cId="1000903835" sldId="262"/>
        </pc:sldMkLst>
        <pc:spChg chg="mod">
          <ac:chgData name="Sarah Falcon" userId="S::sfalcon1@chacademy.co.uk::54957983-c6cc-4844-99e6-bdfe694828a5" providerId="AD" clId="Web-{CD6A7DE8-C726-5A35-9A6E-57761A04EDBA}" dt="2019-05-15T11:41:07.794" v="0" actId="1076"/>
          <ac:spMkLst>
            <pc:docMk/>
            <pc:sldMk cId="1000903835" sldId="262"/>
            <ac:spMk id="4" creationId="{A158D588-0601-470A-A747-EAA0D30087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EF504-1ACA-4B82-9674-85B7AFF73E91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26C18-DF43-4D34-8713-AF3408FB6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310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/>
              <a:t>Teacher note: </a:t>
            </a:r>
            <a:r>
              <a:rPr lang="en-GB"/>
              <a:t>please guide students in choosing a </a:t>
            </a:r>
            <a:r>
              <a:rPr lang="en-GB" b="1" u="sng">
                <a:solidFill>
                  <a:srgbClr val="FF0000"/>
                </a:solidFill>
              </a:rPr>
              <a:t>specific topic </a:t>
            </a:r>
            <a:r>
              <a:rPr lang="en-GB"/>
              <a:t>for them to revise (e.g. solving equations (math); natural disasters (geography); the Black Death (history); effective use of body language (drama)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26C18-DF43-4D34-8713-AF3408FB670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83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26C18-DF43-4D34-8713-AF3408FB670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010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Possible suggestions:</a:t>
            </a:r>
          </a:p>
          <a:p>
            <a:r>
              <a:rPr lang="en-GB"/>
              <a:t>Students may play their own game or students can move around the room to play other games designed by their peers.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26C18-DF43-4D34-8713-AF3408FB670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065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9522-1DAF-4623-A05A-27801B659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D0647-B245-49C3-9B91-3D5874D56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623B2-5761-478A-86B3-F7AAAED0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8D267-BB03-4DE1-809C-AF063599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C6512-8812-4B78-B287-747FEDA7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61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F06E-A2D4-4B67-819F-71F7847E7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23848-6A59-48DC-B7AA-1B325E8B5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1FF61-9CA6-4778-8DDE-C809EC1A9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F288B-9EC5-4D3A-B90A-18CB8917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D4A33-36CB-46D0-8CC8-0A5073F8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7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B68A0-D00A-4872-AC8C-013168BA9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F6C36-EA56-4EF3-BC2B-6EA854C23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BBE9E-BAD9-4856-BE0D-A733CCE4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8EB8B-89BA-4469-8058-BD862F61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C844A-8B40-4957-A742-A5AE66041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20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53DB2-0E36-468C-B6B2-268848F5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4A7AD-6291-4C56-ACD8-DFDD3283A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D82EC-3504-4229-BD03-9A3CC0CD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D5B74-1263-4735-BEB3-85C96304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9E20B-0287-403D-8C7E-69505D44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33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2023-9949-4F54-97BD-C47B5DB7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169A3-9815-431C-B857-C839A8D47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F67FE-34CE-4EAF-BA65-3768EEDF6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5CE0F-7A27-431D-A673-FD329F02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BF800-969C-4625-831E-6AFA1601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67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3923-D8AD-44D1-BEC2-C28F0803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839E7-5F30-4E51-AE34-242E969C1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B75F2-8FF4-4371-86E1-FC2FDFE33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EA65E-A01D-4FCF-B76D-776EE635E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E1E81-2B7A-45EE-B0E5-F5DA66BF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32D9D-D7AC-4FAD-B86A-07B06DD8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B725C-0019-4DD3-B4B7-16108642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20AD1-BCD6-4FF5-8862-AB2FC46C2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8BB76-0305-4401-AC8F-0120A60B3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EEADC0-BB49-4B98-B203-5F9ECAD3D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313A5A-DC87-4FCE-A868-0774A3C16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DE3CA8-D2E4-4A4B-9F1E-14C79111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563264-A077-418E-B070-BDB21E28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DB16B2-A813-46E3-A3E9-70EB0CF0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21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E8257-80F5-4805-8301-74EDFE8F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0EA99A-D00E-4EAD-BE9F-3776C13F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FF12E1-7D3E-499D-B259-83301BF6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59C21-0F97-4542-A687-B7E5FE2F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79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4D3EF1-E228-44F0-A622-96526A519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8B725-98F3-40AD-AB2F-8E29C4C4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DE0C7-1B4E-4300-859B-B335E0E4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00199-3196-4C1B-9333-71994A897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45665-18DF-4FCA-98D8-0704A4F19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B47CF-A146-4B3C-AA0B-5001696C5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91CBF-47AA-43FA-A8EE-4FFC605E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CBE75-DBC2-4347-B033-C6330B00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4117E-10E9-4937-9989-D2E7372A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70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49D9E-228D-4F02-82EB-E857769E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8F298-E94B-47BB-9F77-A70AD8910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15F6A8-6E8F-4D9A-B0D2-AB46B34AF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24F38-BF57-41E2-88C8-2FF81CF6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8390A-331F-4543-AEB4-287A6BF3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8C8-7BF7-4C6C-8D98-84C7D0AC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732905-DCEE-4C6D-AB64-87A630FC1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EEFF5-5FEC-4A99-B17F-189253095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9AD12-8BCE-4982-A002-A3358275A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F225-B3B2-4639-814A-E2788EAC8EA7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B2504-FFF0-4E7D-A876-512EA90E1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CD2A4-6592-4128-A164-B133697B6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249C-BB4B-4138-9A97-9950C0D19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8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8251-5E4D-4930-83F7-6C8CAAC55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>
                <a:solidFill>
                  <a:srgbClr val="FF0000"/>
                </a:solidFill>
              </a:rPr>
              <a:t>Teacher notes</a:t>
            </a:r>
            <a:br>
              <a:rPr lang="en-GB" b="1" u="sng"/>
            </a:br>
            <a:br>
              <a:rPr lang="en-GB" b="1" u="sng"/>
            </a:br>
            <a:r>
              <a:rPr lang="en-GB" sz="5300"/>
              <a:t>You may need the following resources for this lesson: 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5182A-239C-47C3-AD70-FEED047AC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707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Glue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Coloured paper/coloured card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Colouring pencils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Scissors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Flash cards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Rulers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1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E36B-C89A-42D4-8E4B-A7F0FF583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Revision: a fun activity or a dreaded nightmare?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67F438-D442-42C5-B62C-F95E4C62BBD3}"/>
              </a:ext>
            </a:extLst>
          </p:cNvPr>
          <p:cNvSpPr txBox="1"/>
          <p:nvPr/>
        </p:nvSpPr>
        <p:spPr>
          <a:xfrm>
            <a:off x="3464767" y="6139738"/>
            <a:ext cx="526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rgbClr val="7030A0"/>
                </a:solidFill>
              </a:rPr>
              <a:t>#</a:t>
            </a:r>
            <a:r>
              <a:rPr lang="en-GB" sz="2800" b="1" err="1">
                <a:solidFill>
                  <a:srgbClr val="7030A0"/>
                </a:solidFill>
              </a:rPr>
              <a:t>creativeapproachtorevision</a:t>
            </a:r>
            <a:endParaRPr lang="en-GB" sz="2800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96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AE96-C02D-4EB7-ABDC-B0CD980F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How could you </a:t>
            </a:r>
            <a:r>
              <a:rPr lang="en-GB" b="1" i="1"/>
              <a:t>consolidate</a:t>
            </a:r>
            <a:r>
              <a:rPr lang="en-GB" b="1"/>
              <a:t> and </a:t>
            </a:r>
            <a:r>
              <a:rPr lang="en-GB" b="1" i="1"/>
              <a:t>deepen</a:t>
            </a:r>
            <a:r>
              <a:rPr lang="en-GB" b="1"/>
              <a:t> your revision of a particular topic?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BB7B3-3921-4E3E-A594-7625432F2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1914622"/>
            <a:ext cx="11419114" cy="4404050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pPr marL="0" indent="0" algn="ctr">
              <a:buNone/>
            </a:pPr>
            <a:r>
              <a:rPr lang="en-GB" sz="5200"/>
              <a:t>Design, create and play an </a:t>
            </a:r>
          </a:p>
          <a:p>
            <a:pPr marL="0" indent="0" algn="ctr">
              <a:buNone/>
            </a:pPr>
            <a:r>
              <a:rPr lang="en-GB" sz="5200"/>
              <a:t>interactive game!</a:t>
            </a:r>
          </a:p>
        </p:txBody>
      </p:sp>
    </p:spTree>
    <p:extLst>
      <p:ext uri="{BB962C8B-B14F-4D97-AF65-F5344CB8AC3E}">
        <p14:creationId xmlns:p14="http://schemas.microsoft.com/office/powerpoint/2010/main" val="36468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7E09F-3D0C-4C5B-806B-C90791D3A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894" y="0"/>
            <a:ext cx="10515600" cy="1325563"/>
          </a:xfrm>
        </p:spPr>
        <p:txBody>
          <a:bodyPr/>
          <a:lstStyle/>
          <a:p>
            <a:pPr algn="ctr"/>
            <a:r>
              <a:rPr lang="en-GB" b="1" u="sng">
                <a:solidFill>
                  <a:srgbClr val="FF33CC"/>
                </a:solidFill>
              </a:rPr>
              <a:t>STEP 1: DESIGN OR PLAN YOUR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BBB3E-8122-4239-AA20-A7CC3F4AF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/>
              <a:t>Questions to consider whilst planning your game design: </a:t>
            </a:r>
          </a:p>
          <a:p>
            <a:pPr marL="0" indent="0">
              <a:buNone/>
            </a:pPr>
            <a:endParaRPr lang="en-GB"/>
          </a:p>
          <a:p>
            <a:pPr>
              <a:buFontTx/>
              <a:buChar char="-"/>
            </a:pPr>
            <a:r>
              <a:rPr lang="en-GB"/>
              <a:t>What topic are you revising? </a:t>
            </a:r>
          </a:p>
          <a:p>
            <a:pPr>
              <a:buFontTx/>
              <a:buChar char="-"/>
            </a:pPr>
            <a:r>
              <a:rPr lang="en-GB"/>
              <a:t>What are the key aspects/equations/facts/quotations of your chosen topic? </a:t>
            </a:r>
          </a:p>
          <a:p>
            <a:pPr>
              <a:buFontTx/>
              <a:buChar char="-"/>
            </a:pPr>
            <a:r>
              <a:rPr lang="en-GB"/>
              <a:t>How are you going to ensure your game tests the relevant material you need to revise?</a:t>
            </a:r>
          </a:p>
          <a:p>
            <a:pPr>
              <a:buFontTx/>
              <a:buChar char="-"/>
            </a:pPr>
            <a:r>
              <a:rPr lang="en-GB" i="1">
                <a:solidFill>
                  <a:srgbClr val="92D050"/>
                </a:solidFill>
              </a:rPr>
              <a:t>How will your game stretch and challenge your understanding of the chosen topic? </a:t>
            </a:r>
          </a:p>
          <a:p>
            <a:pPr>
              <a:buFontTx/>
              <a:buChar char="-"/>
            </a:pPr>
            <a:r>
              <a:rPr lang="en-GB" b="1" i="1">
                <a:solidFill>
                  <a:srgbClr val="00B0F0"/>
                </a:solidFill>
              </a:rPr>
              <a:t>What kind of game are you going to design? 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A158D588-0601-470A-A747-EAA0D3008733}"/>
              </a:ext>
            </a:extLst>
          </p:cNvPr>
          <p:cNvSpPr/>
          <p:nvPr/>
        </p:nvSpPr>
        <p:spPr>
          <a:xfrm>
            <a:off x="8902768" y="4570479"/>
            <a:ext cx="3181739" cy="1976859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On whiteboards, you should briefly plan your game for 10 minutes!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F2CDC8-7FE1-4B7E-B4FA-01CBDB8A08F4}"/>
              </a:ext>
            </a:extLst>
          </p:cNvPr>
          <p:cNvSpPr txBox="1"/>
          <p:nvPr/>
        </p:nvSpPr>
        <p:spPr>
          <a:xfrm>
            <a:off x="3806890" y="6186391"/>
            <a:ext cx="3564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</a:rPr>
              <a:t>#</a:t>
            </a:r>
            <a:r>
              <a:rPr lang="en-GB" b="1" err="1">
                <a:solidFill>
                  <a:srgbClr val="7030A0"/>
                </a:solidFill>
              </a:rPr>
              <a:t>creativeapproachtorevision</a:t>
            </a:r>
            <a:endParaRPr lang="en-GB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0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heads up">
            <a:extLst>
              <a:ext uri="{FF2B5EF4-FFF2-40B4-BE49-F238E27FC236}">
                <a16:creationId xmlns:a16="http://schemas.microsoft.com/office/drawing/2014/main" id="{725D0AB9-5BEB-4F05-BF2E-1356F58D7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776" y="36812"/>
            <a:ext cx="2593910" cy="259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snakes and ladders">
            <a:extLst>
              <a:ext uri="{FF2B5EF4-FFF2-40B4-BE49-F238E27FC236}">
                <a16:creationId xmlns:a16="http://schemas.microsoft.com/office/drawing/2014/main" id="{083CAC56-D9D3-446E-86DC-A0239F271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73" y="2841415"/>
            <a:ext cx="2698102" cy="269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3">
            <a:extLst>
              <a:ext uri="{FF2B5EF4-FFF2-40B4-BE49-F238E27FC236}">
                <a16:creationId xmlns:a16="http://schemas.microsoft.com/office/drawing/2014/main" id="{2AD65121-C632-445C-B373-AB181542CB77}"/>
              </a:ext>
            </a:extLst>
          </p:cNvPr>
          <p:cNvSpPr/>
          <p:nvPr/>
        </p:nvSpPr>
        <p:spPr>
          <a:xfrm>
            <a:off x="3457675" y="1063690"/>
            <a:ext cx="4580213" cy="2901822"/>
          </a:xfrm>
          <a:prstGeom prst="clou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/>
              <a:t>Could you use current games for inspiration?</a:t>
            </a: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C4BEF344-E65C-445B-87CF-7F4712FDD5CB}"/>
              </a:ext>
            </a:extLst>
          </p:cNvPr>
          <p:cNvSpPr/>
          <p:nvPr/>
        </p:nvSpPr>
        <p:spPr>
          <a:xfrm>
            <a:off x="7625443" y="2733995"/>
            <a:ext cx="4018384" cy="2836506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C8776B-7441-4E2A-8AAD-0DC899A2B263}"/>
              </a:ext>
            </a:extLst>
          </p:cNvPr>
          <p:cNvSpPr txBox="1"/>
          <p:nvPr/>
        </p:nvSpPr>
        <p:spPr>
          <a:xfrm>
            <a:off x="8285584" y="5354851"/>
            <a:ext cx="269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The Pirate Game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4DFA57-7132-4A67-B498-1D4A6EBDE403}"/>
              </a:ext>
            </a:extLst>
          </p:cNvPr>
          <p:cNvSpPr/>
          <p:nvPr/>
        </p:nvSpPr>
        <p:spPr>
          <a:xfrm>
            <a:off x="1788367" y="5794310"/>
            <a:ext cx="8372670" cy="8200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/>
              <a:t>CHAllenge: Design a unique game for the revision of your chosen topic!</a:t>
            </a:r>
          </a:p>
        </p:txBody>
      </p:sp>
      <p:pic>
        <p:nvPicPr>
          <p:cNvPr id="2" name="Picture 2" descr="Image result for pack of cards">
            <a:extLst>
              <a:ext uri="{FF2B5EF4-FFF2-40B4-BE49-F238E27FC236}">
                <a16:creationId xmlns:a16="http://schemas.microsoft.com/office/drawing/2014/main" id="{609BFDC9-1655-4D43-954B-ABA49999A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80" y="344990"/>
            <a:ext cx="2537051" cy="218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53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F2C78-3942-4992-9C84-9D7B7AD9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>
                <a:solidFill>
                  <a:srgbClr val="00B0F0"/>
                </a:solidFill>
              </a:rPr>
              <a:t>STEP 2: CREATE THE GAME</a:t>
            </a:r>
            <a:endParaRPr lang="en-GB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3A64-B52A-4CD5-908D-7FFEE0CD2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Please ensure you adhere to the following guidelines:</a:t>
            </a:r>
          </a:p>
          <a:p>
            <a:pPr marL="514350" indent="-514350">
              <a:buAutoNum type="arabicPeriod"/>
            </a:pPr>
            <a:r>
              <a:rPr lang="en-GB"/>
              <a:t>Collaborate effectively with your peers (revision does not have to be a solitary endeavour!)</a:t>
            </a:r>
          </a:p>
          <a:p>
            <a:pPr marL="514350" indent="-514350">
              <a:buAutoNum type="arabicPeriod"/>
            </a:pPr>
            <a:r>
              <a:rPr lang="en-GB"/>
              <a:t>Manage your time efficiently. </a:t>
            </a:r>
          </a:p>
          <a:p>
            <a:pPr marL="514350" indent="-514350">
              <a:buAutoNum type="arabicPeriod"/>
            </a:pPr>
            <a:r>
              <a:rPr lang="en-GB"/>
              <a:t>When creating your game, ensure you </a:t>
            </a:r>
            <a:r>
              <a:rPr lang="en-GB" b="1" u="sng"/>
              <a:t>write instructions </a:t>
            </a:r>
            <a:r>
              <a:rPr lang="en-GB"/>
              <a:t>so that others can play your game. </a:t>
            </a:r>
          </a:p>
          <a:p>
            <a:pPr marL="514350" indent="-514350">
              <a:buAutoNum type="arabicPeriod"/>
            </a:pPr>
            <a:r>
              <a:rPr lang="en-GB"/>
              <a:t>Always keep the focus of this task, </a:t>
            </a:r>
            <a:r>
              <a:rPr lang="en-GB" u="sng"/>
              <a:t>the revision of an important topic</a:t>
            </a:r>
            <a:r>
              <a:rPr lang="en-GB"/>
              <a:t>, in mind. </a:t>
            </a:r>
          </a:p>
          <a:p>
            <a:pPr marL="514350" indent="-514350">
              <a:buAutoNum type="arabicPeriod"/>
            </a:pPr>
            <a:r>
              <a:rPr lang="en-GB" b="1">
                <a:solidFill>
                  <a:srgbClr val="C00000"/>
                </a:solidFill>
              </a:rPr>
              <a:t>You have 25 minutes to design your game. 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46D86E8E-7E8C-4BD2-B83F-E41029351DBE}"/>
              </a:ext>
            </a:extLst>
          </p:cNvPr>
          <p:cNvSpPr/>
          <p:nvPr/>
        </p:nvSpPr>
        <p:spPr>
          <a:xfrm>
            <a:off x="7623111" y="4982546"/>
            <a:ext cx="4329404" cy="159553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How could the writing of instructions for your game deepen your learning?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58466-F558-4C52-9353-3EA8049CEC27}"/>
              </a:ext>
            </a:extLst>
          </p:cNvPr>
          <p:cNvSpPr txBox="1"/>
          <p:nvPr/>
        </p:nvSpPr>
        <p:spPr>
          <a:xfrm>
            <a:off x="3806890" y="6186391"/>
            <a:ext cx="3564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</a:rPr>
              <a:t>#</a:t>
            </a:r>
            <a:r>
              <a:rPr lang="en-GB" b="1" err="1">
                <a:solidFill>
                  <a:srgbClr val="7030A0"/>
                </a:solidFill>
              </a:rPr>
              <a:t>creativeapproachtorevision</a:t>
            </a:r>
            <a:endParaRPr lang="en-GB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8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80B4B-1ED7-4BD1-BD0B-6A9D1E69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>
                <a:solidFill>
                  <a:srgbClr val="FF33CC"/>
                </a:solidFill>
              </a:rPr>
              <a:t>Step 3: Play the game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F21E6-0B99-4901-929D-B2DC7042A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pPr marL="0" indent="0">
              <a:buNone/>
            </a:pPr>
            <a:endParaRPr lang="en-GB"/>
          </a:p>
          <a:p>
            <a:pPr marL="0" indent="0" algn="ctr">
              <a:buNone/>
            </a:pPr>
            <a:r>
              <a:rPr lang="en-GB"/>
              <a:t>After all of your hard work, it is now time to play the game!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B23384BD-0ED6-4176-8999-17FF5E717BE0}"/>
              </a:ext>
            </a:extLst>
          </p:cNvPr>
          <p:cNvSpPr/>
          <p:nvPr/>
        </p:nvSpPr>
        <p:spPr>
          <a:xfrm>
            <a:off x="7772400" y="4716365"/>
            <a:ext cx="4329404" cy="159553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You have 15 minutes to enjoy playing the newly designed games!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A4C8A9-3933-4902-A3E8-AA9356DC93DE}"/>
              </a:ext>
            </a:extLst>
          </p:cNvPr>
          <p:cNvSpPr txBox="1"/>
          <p:nvPr/>
        </p:nvSpPr>
        <p:spPr>
          <a:xfrm>
            <a:off x="3806890" y="6186391"/>
            <a:ext cx="3564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</a:rPr>
              <a:t>#</a:t>
            </a:r>
            <a:r>
              <a:rPr lang="en-GB" b="1" err="1">
                <a:solidFill>
                  <a:srgbClr val="7030A0"/>
                </a:solidFill>
              </a:rPr>
              <a:t>creativeapproachtorevision</a:t>
            </a:r>
            <a:endParaRPr lang="en-GB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90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5F8C-767F-4E0A-AFF7-5CF116F73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>
                <a:latin typeface="Lucida Calligraphy" panose="03010101010101010101" pitchFamily="66" charset="0"/>
              </a:rPr>
              <a:t>Thinking time…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4D05-A82A-4FF8-8B31-E7B9B3FF3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On a post it note, reflect on what you have learned from creating and playing the newly designed games. </a:t>
            </a:r>
          </a:p>
          <a:p>
            <a:endParaRPr lang="en-GB"/>
          </a:p>
          <a:p>
            <a:pPr marL="0" indent="0">
              <a:buNone/>
            </a:pPr>
            <a:r>
              <a:rPr lang="en-GB"/>
              <a:t>Questions to ponder: </a:t>
            </a:r>
          </a:p>
          <a:p>
            <a:pPr>
              <a:buFontTx/>
              <a:buChar char="-"/>
            </a:pPr>
            <a:r>
              <a:rPr lang="en-GB" i="1"/>
              <a:t>What have you learned from this process? </a:t>
            </a:r>
          </a:p>
          <a:p>
            <a:pPr>
              <a:buFontTx/>
              <a:buChar char="-"/>
            </a:pPr>
            <a:r>
              <a:rPr lang="en-GB" i="1"/>
              <a:t>Is this a revision method you hope to use in the future? </a:t>
            </a:r>
          </a:p>
          <a:p>
            <a:pPr>
              <a:buFontTx/>
              <a:buChar char="-"/>
            </a:pPr>
            <a:r>
              <a:rPr lang="en-GB" i="1"/>
              <a:t>How has your understanding of a particular topic improved? 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A788B329-7C01-4CB1-A6F2-24DE3D9A2351}"/>
              </a:ext>
            </a:extLst>
          </p:cNvPr>
          <p:cNvSpPr/>
          <p:nvPr/>
        </p:nvSpPr>
        <p:spPr>
          <a:xfrm>
            <a:off x="7492481" y="365125"/>
            <a:ext cx="4329404" cy="159553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You have 5 minutes to reflect on your learning!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597108-27CD-42AF-821F-1D70BF8F845E}"/>
              </a:ext>
            </a:extLst>
          </p:cNvPr>
          <p:cNvSpPr txBox="1"/>
          <p:nvPr/>
        </p:nvSpPr>
        <p:spPr>
          <a:xfrm>
            <a:off x="3806890" y="6186391"/>
            <a:ext cx="3564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</a:rPr>
              <a:t>#</a:t>
            </a:r>
            <a:r>
              <a:rPr lang="en-GB" b="1" err="1">
                <a:solidFill>
                  <a:srgbClr val="7030A0"/>
                </a:solidFill>
              </a:rPr>
              <a:t>creativeapproachtorevision</a:t>
            </a:r>
            <a:endParaRPr lang="en-GB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0B6E98-D4D2-4006-8713-33A7790BC988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386B67B-5E1A-453C-8C85-05029F25A2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B96029-B41A-4BD1-878B-021F78963A4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Teacher notes  You may need the following resources for this lesson: </vt:lpstr>
      <vt:lpstr>Revision: a fun activity or a dreaded nightmare? </vt:lpstr>
      <vt:lpstr>How could you consolidate and deepen your revision of a particular topic? </vt:lpstr>
      <vt:lpstr>STEP 1: DESIGN OR PLAN YOUR GAME</vt:lpstr>
      <vt:lpstr>PowerPoint Presentation</vt:lpstr>
      <vt:lpstr>STEP 2: CREATE THE GAME</vt:lpstr>
      <vt:lpstr>Step 3: Play the game </vt:lpstr>
      <vt:lpstr>Thinking time…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Fionnuala Hosty</dc:creator>
  <cp:revision>1</cp:revision>
  <dcterms:created xsi:type="dcterms:W3CDTF">2019-04-22T05:41:22Z</dcterms:created>
  <dcterms:modified xsi:type="dcterms:W3CDTF">2019-05-15T11:41:38Z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