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ige Newmark" userId="S::pnewmark@chacademy.co.uk::2e7985df-f307-4e80-be28-17995b8f55e1" providerId="AD" clId="Web-{1CBE713A-79CA-F7DC-1384-33261C8E4BF4}"/>
    <pc:docChg chg="sldOrd">
      <pc:chgData name="Paige Newmark" userId="S::pnewmark@chacademy.co.uk::2e7985df-f307-4e80-be28-17995b8f55e1" providerId="AD" clId="Web-{1CBE713A-79CA-F7DC-1384-33261C8E4BF4}" dt="2019-05-01T07:39:39.042" v="0"/>
      <pc:docMkLst>
        <pc:docMk/>
      </pc:docMkLst>
      <pc:sldChg chg="ord">
        <pc:chgData name="Paige Newmark" userId="S::pnewmark@chacademy.co.uk::2e7985df-f307-4e80-be28-17995b8f55e1" providerId="AD" clId="Web-{1CBE713A-79CA-F7DC-1384-33261C8E4BF4}" dt="2019-05-01T07:39:39.042" v="0"/>
        <pc:sldMkLst>
          <pc:docMk/>
          <pc:sldMk cId="1219586749" sldId="260"/>
        </pc:sldMkLst>
      </pc:sldChg>
    </pc:docChg>
  </pc:docChgLst>
  <pc:docChgLst>
    <pc:chgData name="Oliver Humphrey" userId="S::ohumphrey@chacademy.co.uk::00b9663a-d3a0-4f7c-afed-6dbf476b1096" providerId="AD" clId="Web-{C95EBB4A-2CBF-4FBE-85CD-441253DCEA86}"/>
    <pc:docChg chg="modSld">
      <pc:chgData name="Oliver Humphrey" userId="S::ohumphrey@chacademy.co.uk::00b9663a-d3a0-4f7c-afed-6dbf476b1096" providerId="AD" clId="Web-{C95EBB4A-2CBF-4FBE-85CD-441253DCEA86}" dt="2019-05-01T06:55:53.088" v="2" actId="20577"/>
      <pc:docMkLst>
        <pc:docMk/>
      </pc:docMkLst>
      <pc:sldChg chg="modSp">
        <pc:chgData name="Oliver Humphrey" userId="S::ohumphrey@chacademy.co.uk::00b9663a-d3a0-4f7c-afed-6dbf476b1096" providerId="AD" clId="Web-{C95EBB4A-2CBF-4FBE-85CD-441253DCEA86}" dt="2019-05-01T06:55:48.478" v="0" actId="20577"/>
        <pc:sldMkLst>
          <pc:docMk/>
          <pc:sldMk cId="3653259153" sldId="259"/>
        </pc:sldMkLst>
        <pc:spChg chg="mod">
          <ac:chgData name="Oliver Humphrey" userId="S::ohumphrey@chacademy.co.uk::00b9663a-d3a0-4f7c-afed-6dbf476b1096" providerId="AD" clId="Web-{C95EBB4A-2CBF-4FBE-85CD-441253DCEA86}" dt="2019-05-01T06:55:48.478" v="0" actId="20577"/>
          <ac:spMkLst>
            <pc:docMk/>
            <pc:sldMk cId="3653259153" sldId="259"/>
            <ac:spMk id="3" creationId="{CD597063-69A3-844A-9C37-9873F163F4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A6B96-C001-4A9E-B4D1-3EC8068E55CB}" type="datetimeFigureOut">
              <a:rPr lang="en-GB" smtClean="0"/>
              <a:t>01/05/2019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E92C6-909B-4D97-8822-46D254C007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714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Staff can then either show the whole PP and choose one of tasks or just select one of the techniques that fits with their subject/topic.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E92C6-909B-4D97-8822-46D254C007D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53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05C48-E0AC-7844-83FE-2A0BF0007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EAF77-388D-1541-832C-34E2EB2EC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6E058-73ED-454D-9179-39916DDD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7DB53-4AE1-544A-ADF4-D0F6EFC29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01FC2-D625-FD43-8615-5B449913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5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471C-F1F5-A74F-8BD0-226C0A50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49A81-69F2-434B-B8C3-57E5759B2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8DE05-AF3C-214D-8111-5D6C9055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50054-6D58-B14C-9240-6F7DA59F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7264C-3A9A-3A4A-A2D0-AE3EFEDD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9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72649-BAD0-F24C-9BC8-8770C825E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0B47C-6499-1544-BCD3-10C6267FD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B3512-5539-464F-A849-7B39A9426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01EC7-BB58-A445-918A-469AC6772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CF7F5-F0B8-A544-AF1F-1FC9F92B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0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205D-1948-E642-8DD9-3E0EE2EC9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6ACE-8D08-BF42-8CE7-3554D2C97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6F6F1-F8B7-4F41-8202-C93ADB7E7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8BA60-E632-C64B-A4DA-CDDCB7A4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09E69-AA03-A446-9B76-BE971229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4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0DEF-D9DA-0B49-951F-DDE90E55E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3AE64-F5AD-5446-B308-DD8E01B69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9C755-9193-0D41-A12F-9C692FF30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FFBED-258C-BB47-8320-AE9B36C26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65A75-1A3F-5844-9112-3AED18DA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0EEE-8529-0E42-BE33-0870FE55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FFC09-E836-BA45-8A83-721B9F923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288A2-ACD0-F04D-A539-1E35176BA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3319C-6ECB-0A47-83A3-F5F287DE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01B67-53BF-574A-83BB-FEE4ED676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0BA27-4BD0-B545-B9CA-EBA71057D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9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0F71-31B4-0640-AADB-44C2A79E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7715A-809B-054C-A02B-A857C83FC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9DF4F-BDB4-BB40-88E1-C15DA80EF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671B86-D0E2-6944-BD51-F70C8698C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8DC472-9F93-6443-B272-2BAFFB006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1356A-AA1D-3F43-B461-C6606A48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82FFB-E70E-D049-92D0-3D3342C2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538CA1-E766-0D4B-9E56-8D437CB0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D6CE3-A750-D140-B804-6855E3933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30665A-60F4-EE47-B9B3-2AE74B1A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9B6577-D33E-9E42-B507-4A7C5A83D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96081-09D5-484C-9B0B-130BF124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F78537-CE1B-8D48-B63B-F72B81F71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9555-1507-B445-8C7C-018B03E1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7C3C0-5E84-7C44-A6B6-D69284729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90F2B-2114-8F4B-B250-74CF63B1C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462A2-07E2-2242-99DA-79CF4A625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1269E-508B-7346-A20C-447FE8FA8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78802-0205-4D48-A632-C1811C95D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063F0-2CA3-1041-BA4C-C962BD9C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7EEA1-8D37-0C4A-AC22-114AE17B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5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604F-0E3E-534D-939A-5E105DBF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F00BA-ECAF-C04A-98B2-FC56315B1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634D9-BC74-AA4C-9D5E-74B9413D6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CDE7F-96F5-2B44-A748-A26308EA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5D2F3-BB4E-7D45-B77E-85B729F4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D27EC-849A-C046-9BD4-DA9E8047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71E9EC-0594-E142-872C-AF062A1AF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6F0F1-C697-BB40-AE4E-8F5E3F327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4B53-6162-E24D-8AF2-51B3D7491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70650-DFD8-DB43-B9BB-F49185193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B4A42-DE4C-A445-8045-B2D532E0A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499B2-0AC6-4042-A3FF-62566C262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20BF-DF52-3D4F-8DC5-677155B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grCo1J9A4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B8227-4057-124C-AD70-D760E216D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Reduce and Transform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992EB-5AB9-C44C-A39E-3D53C03CC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Reduce – mind maps</a:t>
            </a:r>
          </a:p>
          <a:p>
            <a:r>
              <a:rPr lang="en-US"/>
              <a:t>Transform – text speak and post it notes</a:t>
            </a:r>
          </a:p>
          <a:p>
            <a:r>
              <a:rPr lang="en-US"/>
              <a:t>Speak in an accent – </a:t>
            </a:r>
          </a:p>
          <a:p>
            <a:r>
              <a:rPr lang="en-US"/>
              <a:t>Blurting</a:t>
            </a:r>
          </a:p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664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D676D-923F-BA49-A62C-192ACFC5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207434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Reduce</a:t>
            </a:r>
            <a:r>
              <a:rPr lang="en-US"/>
              <a:t>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9882D-063B-3341-9C04-53F808E1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/>
              <a:t>When trying to learns lots of important facts or information relating to a topic you need to reduce the information and be selective</a:t>
            </a:r>
          </a:p>
          <a:p>
            <a:r>
              <a:rPr lang="en-US"/>
              <a:t>Drawing pictures or adding images can help you </a:t>
            </a:r>
            <a:r>
              <a:rPr lang="en-US" err="1"/>
              <a:t>memorise</a:t>
            </a:r>
            <a:r>
              <a:rPr lang="en-US"/>
              <a:t> important information. Use a range of </a:t>
            </a:r>
            <a:r>
              <a:rPr lang="en-US" err="1"/>
              <a:t>colours</a:t>
            </a:r>
            <a:r>
              <a:rPr lang="en-US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58753D-779A-FE40-9774-52EB53ED6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44845"/>
            <a:ext cx="4502150" cy="30014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B7C2-7240-D045-B3A0-980E11DA5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1017" y="3171952"/>
            <a:ext cx="4502150" cy="319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9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D53C4-20AE-764F-806B-B539D4A4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Transform</a:t>
            </a:r>
            <a:r>
              <a:rPr lang="en-US"/>
              <a:t>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97063-69A3-844A-9C37-9873F163F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932" y="1603375"/>
            <a:ext cx="10955867" cy="48894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1. Transform the information to something else; you are more likely to remember it if you make it memorable.</a:t>
            </a:r>
          </a:p>
          <a:p>
            <a:r>
              <a:rPr lang="en-US"/>
              <a:t>Transform a paragraph/poem/information into text language </a:t>
            </a:r>
          </a:p>
          <a:p>
            <a:pPr marL="0" indent="0">
              <a:buNone/>
            </a:pPr>
            <a:r>
              <a:rPr lang="en-US" b="1">
                <a:solidFill>
                  <a:srgbClr val="00B050"/>
                </a:solidFill>
              </a:rPr>
              <a:t>2. Post it notes</a:t>
            </a:r>
          </a:p>
          <a:p>
            <a:pPr fontAlgn="base"/>
            <a:r>
              <a:rPr lang="en-GB"/>
              <a:t>Write one fact on each post-it note.</a:t>
            </a:r>
          </a:p>
          <a:p>
            <a:pPr fontAlgn="base"/>
            <a:r>
              <a:rPr lang="en-GB"/>
              <a:t>On the other side of each one you need to write a short, clear question - the fact on the other side is the answer.</a:t>
            </a:r>
          </a:p>
          <a:p>
            <a:pPr fontAlgn="base"/>
            <a:r>
              <a:rPr lang="en-GB"/>
              <a:t>Put the post-it notes on your desk so you can only see the questions.</a:t>
            </a:r>
          </a:p>
          <a:p>
            <a:pPr fontAlgn="base"/>
            <a:r>
              <a:rPr lang="en-GB"/>
              <a:t>Pick one up at random, read the question, think of the answer and then turn it over to see if you got it right.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98E4-D683-CC46-A8E7-143FA0C8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Speak in an accent </a:t>
            </a:r>
            <a:r>
              <a:rPr lang="en-US" sz="2800"/>
              <a:t>- Learning words and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B3A9-7298-C14B-A421-8ACAE97E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Read things out loud in different accents or voices. Then when you are trying to recall the facts, you’ll remember the accent and then hopefully the fact too. </a:t>
            </a:r>
            <a:r>
              <a:rPr lang="en-US"/>
              <a:t>Try Scottish, Australian or Welsh or any other accents you can think of. </a:t>
            </a:r>
          </a:p>
          <a:p>
            <a:r>
              <a:rPr lang="en-GB"/>
              <a:t>Record yourself reading important notes and mentioning important points, listen to the recordings over and over while saying them out aloud – it will help you memorise.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8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29187-7314-AC49-BC51-21BE54C3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710" y="176504"/>
            <a:ext cx="10515600" cy="1325563"/>
          </a:xfrm>
        </p:spPr>
        <p:txBody>
          <a:bodyPr/>
          <a:lstStyle/>
          <a:p>
            <a:r>
              <a:rPr lang="en-US" b="1">
                <a:solidFill>
                  <a:srgbClr val="00B050"/>
                </a:solidFill>
              </a:rPr>
              <a:t>Blurting…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6B8D7-38CA-E940-9471-4EC9955D9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23" y="1347322"/>
            <a:ext cx="11367868" cy="5334174"/>
          </a:xfrm>
        </p:spPr>
        <p:txBody>
          <a:bodyPr>
            <a:normAutofit lnSpcReduction="10000"/>
          </a:bodyPr>
          <a:lstStyle/>
          <a:p>
            <a:r>
              <a:rPr lang="en-US">
                <a:hlinkClick r:id="rId2"/>
              </a:rPr>
              <a:t>https://www.youtube.com/watch?v=CgrCo1J9A44</a:t>
            </a:r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/>
              <a:t>Watch this video clip (6 mins)</a:t>
            </a:r>
          </a:p>
          <a:p>
            <a:r>
              <a:rPr lang="en-US"/>
              <a:t>Decide on what information you will transform using the ‘blurting’ technique</a:t>
            </a:r>
          </a:p>
          <a:p>
            <a:r>
              <a:rPr lang="en-US"/>
              <a:t>Use about 5 minutes to recap your revision notes</a:t>
            </a:r>
          </a:p>
          <a:p>
            <a:r>
              <a:rPr lang="en-US"/>
              <a:t>Set a timer (5 or 10 minutes depending on the task)</a:t>
            </a:r>
          </a:p>
          <a:p>
            <a:r>
              <a:rPr lang="en-US"/>
              <a:t>Try the ‘blurting technique’ as described in the video clip.</a:t>
            </a:r>
          </a:p>
          <a:p>
            <a:r>
              <a:rPr lang="en-US"/>
              <a:t>Using a different </a:t>
            </a:r>
            <a:r>
              <a:rPr lang="en-US" err="1"/>
              <a:t>coloured</a:t>
            </a:r>
            <a:r>
              <a:rPr lang="en-US"/>
              <a:t> pen check your notes and add any information that you have missed (this will assess your knowledge and highlight any gaps)</a:t>
            </a:r>
          </a:p>
          <a:p>
            <a:r>
              <a:rPr lang="en-US"/>
              <a:t>Share your new notes with someone and compare your ‘blurts’.</a:t>
            </a:r>
          </a:p>
        </p:txBody>
      </p:sp>
    </p:spTree>
    <p:extLst>
      <p:ext uri="{BB962C8B-B14F-4D97-AF65-F5344CB8AC3E}">
        <p14:creationId xmlns:p14="http://schemas.microsoft.com/office/powerpoint/2010/main" val="83498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FD20A8-ED0D-4D44-8979-B8ACAA449E7F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A7F41A3-839F-401F-80EF-2CE5F8B531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3DE99C-7EFB-4D28-92EB-055ACD24451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Reduce and Transform</vt:lpstr>
      <vt:lpstr>Reduce information</vt:lpstr>
      <vt:lpstr>Transform information</vt:lpstr>
      <vt:lpstr>Speak in an accent - Learning words and definitions</vt:lpstr>
      <vt:lpstr>Blurting…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Reduce and Transform</dc:title>
  <dc:creator>Jo Conway</dc:creator>
  <cp:revision>1</cp:revision>
  <dcterms:created xsi:type="dcterms:W3CDTF">2019-04-22T18:53:48Z</dcterms:created>
  <dcterms:modified xsi:type="dcterms:W3CDTF">2019-05-01T07:39:52Z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