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8" r:id="rId15"/>
    <p:sldId id="309" r:id="rId16"/>
  </p:sldIdLst>
  <p:sldSz cx="9144000" cy="6858000" type="screen4x3"/>
  <p:notesSz cx="6881813" cy="10002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 varScale="1">
        <p:scale>
          <a:sx n="63" d="100"/>
          <a:sy n="63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e Graham" userId="S::agraham@chacademy.co.uk::6c9edfe8-3857-4f2e-9db1-1292f8ad2cd8" providerId="AD" clId="Web-{B334897E-25CA-4074-8D0B-378975A89EC8}"/>
    <pc:docChg chg="modSld">
      <pc:chgData name="Annie Graham" userId="S::agraham@chacademy.co.uk::6c9edfe8-3857-4f2e-9db1-1292f8ad2cd8" providerId="AD" clId="Web-{B334897E-25CA-4074-8D0B-378975A89EC8}" dt="2019-04-29T13:39:06.992" v="18" actId="20577"/>
      <pc:docMkLst>
        <pc:docMk/>
      </pc:docMkLst>
      <pc:sldChg chg="modSp">
        <pc:chgData name="Annie Graham" userId="S::agraham@chacademy.co.uk::6c9edfe8-3857-4f2e-9db1-1292f8ad2cd8" providerId="AD" clId="Web-{B334897E-25CA-4074-8D0B-378975A89EC8}" dt="2019-04-29T13:39:06.992" v="18" actId="20577"/>
        <pc:sldMkLst>
          <pc:docMk/>
          <pc:sldMk cId="0" sldId="303"/>
        </pc:sldMkLst>
        <pc:spChg chg="mod">
          <ac:chgData name="Annie Graham" userId="S::agraham@chacademy.co.uk::6c9edfe8-3857-4f2e-9db1-1292f8ad2cd8" providerId="AD" clId="Web-{B334897E-25CA-4074-8D0B-378975A89EC8}" dt="2019-04-29T13:39:06.992" v="18" actId="20577"/>
          <ac:spMkLst>
            <pc:docMk/>
            <pc:sldMk cId="0" sldId="303"/>
            <ac:spMk id="13315" creationId="{4E3ED894-6B87-4038-9F98-34FC9E5BA9C6}"/>
          </ac:spMkLst>
        </pc:spChg>
      </pc:sldChg>
    </pc:docChg>
  </pc:docChgLst>
  <pc:docChgLst>
    <pc:chgData name="Simon Falcon" userId="S::sfalcon@chacademy.co.uk::0a0a3a56-313f-4845-bcb3-a21dea536218" providerId="AD" clId="Web-{01BF2C09-DA6D-A064-0EC3-C430EEDA5411}"/>
    <pc:docChg chg="modSld">
      <pc:chgData name="Simon Falcon" userId="S::sfalcon@chacademy.co.uk::0a0a3a56-313f-4845-bcb3-a21dea536218" providerId="AD" clId="Web-{01BF2C09-DA6D-A064-0EC3-C430EEDA5411}" dt="2019-04-30T08:03:33.629" v="1" actId="1076"/>
      <pc:docMkLst>
        <pc:docMk/>
      </pc:docMkLst>
      <pc:sldChg chg="modSp">
        <pc:chgData name="Simon Falcon" userId="S::sfalcon@chacademy.co.uk::0a0a3a56-313f-4845-bcb3-a21dea536218" providerId="AD" clId="Web-{01BF2C09-DA6D-A064-0EC3-C430EEDA5411}" dt="2019-04-30T08:03:33.629" v="1" actId="1076"/>
        <pc:sldMkLst>
          <pc:docMk/>
          <pc:sldMk cId="0" sldId="303"/>
        </pc:sldMkLst>
        <pc:picChg chg="mod">
          <ac:chgData name="Simon Falcon" userId="S::sfalcon@chacademy.co.uk::0a0a3a56-313f-4845-bcb3-a21dea536218" providerId="AD" clId="Web-{01BF2C09-DA6D-A064-0EC3-C430EEDA5411}" dt="2019-04-30T08:03:33.629" v="1" actId="1076"/>
          <ac:picMkLst>
            <pc:docMk/>
            <pc:sldMk cId="0" sldId="303"/>
            <ac:picMk id="13316" creationId="{2D8B2775-770A-4F42-861B-F3347C3611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FE6837-B543-4227-82E9-F9A448FC36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6A18E1-01AE-433D-9A9A-19B579E869E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8E10AA-3ED1-4067-8A86-B911A8D2981F}" type="datetimeFigureOut">
              <a:rPr lang="en-GB"/>
              <a:pPr>
                <a:defRPr/>
              </a:pPr>
              <a:t>30/04/2019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733DF07-D9D6-4CCB-B38C-DB274AF781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19EF77E-4426-4D0B-A688-865AD70E6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751388"/>
            <a:ext cx="5505450" cy="4500562"/>
          </a:xfrm>
          <a:prstGeom prst="rect">
            <a:avLst/>
          </a:prstGeom>
        </p:spPr>
        <p:txBody>
          <a:bodyPr vert="horz" lIns="96478" tIns="48239" rIns="96478" bIns="4823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03333-645A-4F64-B343-7BB742070E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758AD-4668-48C0-ACFF-4C1B1A4A74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B463519-E9FB-435B-8771-761F1E0D3B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CCF568-F71B-4994-AE06-955977459C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9DD5DA9C-3B66-43EE-93BB-ACAE23AA18CC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0B52E4-0D3C-4E11-A27B-C88E442155D7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6E4B57-9819-4F05-90C2-28963A5A5F4D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CE89C9-2E9F-4271-9F0F-2D880C87E000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F8CB59AF-CAB6-4B98-A9EA-32951A2E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F5BE-C775-440E-AC48-D3B572AC1722}" type="datetimeFigureOut">
              <a:rPr lang="en-GB"/>
              <a:pPr>
                <a:defRPr/>
              </a:pPr>
              <a:t>30/04/2019</a:t>
            </a:fld>
            <a:endParaRPr lang="en-GB" dirty="0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FBA67E47-C6D3-4C19-9F69-D3B39A65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1E259FF1-22DF-4860-8684-158B815B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DB4D5-9FE7-4CB0-BA8C-1843CFEA8F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6219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2C4E6A9-CCDA-434D-94D8-D4343343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A6887-C875-4BA1-B24D-1CD6CEE0B08A}" type="datetimeFigureOut">
              <a:rPr lang="en-GB"/>
              <a:pPr>
                <a:defRPr/>
              </a:pPr>
              <a:t>30/04/2019</a:t>
            </a:fld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288C15F-E177-4548-AE94-CCDC61955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478D5CF-0EAC-4995-9034-CB84D4577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F280D-0474-40DA-BDD5-E4351B04A2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546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15440BD-CDE5-460C-BB1F-5DB3E88F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D9937-8951-435F-9164-D4487279A21A}" type="datetimeFigureOut">
              <a:rPr lang="en-GB"/>
              <a:pPr>
                <a:defRPr/>
              </a:pPr>
              <a:t>30/04/2019</a:t>
            </a:fld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DAD2A12-734B-4037-8E47-9256D608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BCF7C87-CA65-42C8-B624-55C00AC9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A9037-91DD-4A2C-8702-400E09BB8B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554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200D864-C05E-45B5-B484-683667B7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6AA38-36FF-48A6-B282-2C6F4536D476}" type="datetimeFigureOut">
              <a:rPr lang="en-GB"/>
              <a:pPr>
                <a:defRPr/>
              </a:pPr>
              <a:t>30/04/2019</a:t>
            </a:fld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42CD33F-CC0E-4E2C-9BFF-7C148D39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CD614FD-3878-425C-95EB-B2D286730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B445D-C883-44C6-9743-A714B322ED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533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57C7DC-1347-47A8-B8D4-2C086428CA9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CEB919A1-9BD6-4C06-B9E1-CDB28C690AAB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22743-972F-44A6-81F0-112A07A64FB6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159A6C-879C-4DEF-9C4E-4483AB1D3DAC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9AF45E-00AA-49E1-83BB-269F9FDD095F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DCF8272-F4D7-47BD-B612-427258BA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386E-EFB9-4E1E-8D6A-2BDB54127658}" type="datetimeFigureOut">
              <a:rPr lang="en-GB"/>
              <a:pPr>
                <a:defRPr/>
              </a:pPr>
              <a:t>30/04/2019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379CEB-2FC5-408B-835A-126C926A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6A163F3-2EF4-4DF7-8D6B-6C776351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98DF7-3F24-4587-93D3-4B6A44B8C6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0936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445DAFC-E036-42EB-81C2-7A22FC88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E366B-3179-482F-99B3-9A61D21D49A4}" type="datetimeFigureOut">
              <a:rPr lang="en-GB"/>
              <a:pPr>
                <a:defRPr/>
              </a:pPr>
              <a:t>30/04/2019</a:t>
            </a:fld>
            <a:endParaRPr lang="en-GB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709E972-3C99-496E-9076-C762F912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C6FE1E5-9DD5-435E-935F-4389FAE9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BF0C0-F8FD-4E9C-95A6-5241B3236A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715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030AD3F6-ECD3-4166-979B-48CD518C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FB910-0EF2-4A21-8D6D-B449DBDF1E21}" type="datetimeFigureOut">
              <a:rPr lang="en-GB"/>
              <a:pPr>
                <a:defRPr/>
              </a:pPr>
              <a:t>30/04/2019</a:t>
            </a:fld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3BC993-3376-42D2-9D08-8BEA78708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74D239AB-A42D-4367-B357-21EB33D8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9BFA5-F3B2-4BB8-8ACD-0B633C71AA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869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F7354B6C-4867-48D5-8236-EFF84955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63370-B06E-40E1-8FF4-8AF3D85FDB22}" type="datetimeFigureOut">
              <a:rPr lang="en-GB"/>
              <a:pPr>
                <a:defRPr/>
              </a:pPr>
              <a:t>30/04/2019</a:t>
            </a:fld>
            <a:endParaRPr lang="en-GB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14C3F85-4A26-4F3C-96DD-7BA2F150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66A8CA45-095F-4CE8-8E44-4A246CD2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BF7C-D1D9-4582-A264-8CACF78FA2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681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0CDD5BEF-1A03-4122-BF7C-F0E13847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63A6-0269-4BA0-8459-DE4F6047EDB2}" type="datetimeFigureOut">
              <a:rPr lang="en-GB"/>
              <a:pPr>
                <a:defRPr/>
              </a:pPr>
              <a:t>30/04/2019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886C4-02E7-4F45-A6F5-50F5D9A4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A72D905C-B740-43CD-8191-0647F7D3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A9E9-8FF3-4E53-91E1-EA6527CF49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629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CD24AE-420E-4852-95C6-160E177B3D9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ounded Rectangle 10">
            <a:extLst>
              <a:ext uri="{FF2B5EF4-FFF2-40B4-BE49-F238E27FC236}">
                <a16:creationId xmlns:a16="http://schemas.microsoft.com/office/drawing/2014/main" id="{85CF63DE-063B-4E27-9524-36472B49F684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C698DB0-250C-4EFA-BA1F-CF0839E3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03F8-0D81-4B8C-9596-E495453ADEF5}" type="datetimeFigureOut">
              <a:rPr lang="en-GB"/>
              <a:pPr>
                <a:defRPr/>
              </a:pPr>
              <a:t>30/04/2019</a:t>
            </a:fld>
            <a:endParaRPr lang="en-GB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2E7F087-E0D2-4125-86FB-5EBA9433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A737913-02B0-4B86-8531-8DDA755E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76E95D89-8B56-47DE-8499-6CA9457B46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650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DAD959-8DBD-4FA7-8533-DA6C948283AD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ACC410-B62F-41AA-BDF9-BBC7904A5620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2AF6A3-D2DF-4EF0-8ECE-6D9264159901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30EBB4E-DEAB-41FE-956D-ADD0358B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CBE86-AF44-4D37-8C7D-B4551D11E8D9}" type="datetimeFigureOut">
              <a:rPr lang="en-GB"/>
              <a:pPr>
                <a:defRPr/>
              </a:pPr>
              <a:t>30/04/2019</a:t>
            </a:fld>
            <a:endParaRPr lang="en-GB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9BAF5D1-106D-45D6-B51A-F6A45D550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3043B49-919D-4F0F-AE21-F3D02C73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808FBD50-D1AA-42A6-8B97-19F57C529D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676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42CF10-8BF2-4170-8974-D327EB6816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7EF6C888-2F65-4152-9BC4-FEB83C74ACA0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21">
            <a:extLst>
              <a:ext uri="{FF2B5EF4-FFF2-40B4-BE49-F238E27FC236}">
                <a16:creationId xmlns:a16="http://schemas.microsoft.com/office/drawing/2014/main" id="{9BE4133F-C226-49D7-BA51-C850D0E33A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>
            <a:extLst>
              <a:ext uri="{FF2B5EF4-FFF2-40B4-BE49-F238E27FC236}">
                <a16:creationId xmlns:a16="http://schemas.microsoft.com/office/drawing/2014/main" id="{A3C454C0-8244-4897-A654-E22B7D05B2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F9B88E2-F4BA-4C41-B2B2-6AEF859DC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47FD55-E72A-4B73-A684-9223EDFFFBEE}" type="datetimeFigureOut">
              <a:rPr lang="en-GB"/>
              <a:pPr>
                <a:defRPr/>
              </a:pPr>
              <a:t>30/04/2019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D02DB9-1447-4137-A357-7F1ADD8F4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3956856-FEFA-4529-978E-85E323DBC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604020202020204" pitchFamily="34" charset="0"/>
              </a:defRPr>
            </a:lvl1pPr>
          </a:lstStyle>
          <a:p>
            <a:pPr>
              <a:defRPr/>
            </a:pPr>
            <a:fld id="{3C0B3CCA-5975-43E4-97BA-42C706814C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96" r:id="rId2"/>
    <p:sldLayoutId id="2147483904" r:id="rId3"/>
    <p:sldLayoutId id="2147483897" r:id="rId4"/>
    <p:sldLayoutId id="2147483898" r:id="rId5"/>
    <p:sldLayoutId id="2147483899" r:id="rId6"/>
    <p:sldLayoutId id="2147483900" r:id="rId7"/>
    <p:sldLayoutId id="2147483905" r:id="rId8"/>
    <p:sldLayoutId id="2147483906" r:id="rId9"/>
    <p:sldLayoutId id="2147483901" r:id="rId10"/>
    <p:sldLayoutId id="21474839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F0627-6598-4CE9-97B9-982E9275F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516" y="1620316"/>
            <a:ext cx="8712968" cy="1368152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lvl="6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400" b="1" dirty="0">
                <a:solidFill>
                  <a:sysClr val="windowText" lastClr="000000"/>
                </a:solidFill>
              </a:rPr>
              <a:t>How to write an effective revision timetable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732A95-767E-4475-9C5A-2F4B5F203876}"/>
              </a:ext>
            </a:extLst>
          </p:cNvPr>
          <p:cNvSpPr txBox="1">
            <a:spLocks/>
          </p:cNvSpPr>
          <p:nvPr/>
        </p:nvSpPr>
        <p:spPr>
          <a:xfrm>
            <a:off x="1260475" y="885825"/>
            <a:ext cx="7772400" cy="1470025"/>
          </a:xfrm>
          <a:prstGeom prst="rect">
            <a:avLst/>
          </a:prstGeom>
        </p:spPr>
        <p:txBody>
          <a:bodyPr bIns="9144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GB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7172" name="Subtitle 2">
            <a:extLst>
              <a:ext uri="{FF2B5EF4-FFF2-40B4-BE49-F238E27FC236}">
                <a16:creationId xmlns:a16="http://schemas.microsoft.com/office/drawing/2014/main" id="{3E88F24D-98C5-430F-9259-7EF33FF8C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225" y="3946525"/>
            <a:ext cx="7983538" cy="2405063"/>
          </a:xfrm>
        </p:spPr>
        <p:txBody>
          <a:bodyPr/>
          <a:lstStyle/>
          <a:p>
            <a:endParaRPr lang="en-GB" altLang="en-US"/>
          </a:p>
        </p:txBody>
      </p:sp>
      <p:pic>
        <p:nvPicPr>
          <p:cNvPr id="7173" name="Picture 8" descr="Image result for motivational quotes about revision">
            <a:extLst>
              <a:ext uri="{FF2B5EF4-FFF2-40B4-BE49-F238E27FC236}">
                <a16:creationId xmlns:a16="http://schemas.microsoft.com/office/drawing/2014/main" id="{2513603E-83F6-407A-B4B6-CC0DD8EE0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2987675"/>
            <a:ext cx="21113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motivational quotes about revision">
            <a:extLst>
              <a:ext uri="{FF2B5EF4-FFF2-40B4-BE49-F238E27FC236}">
                <a16:creationId xmlns:a16="http://schemas.microsoft.com/office/drawing/2014/main" id="{4D813358-8466-4F31-8C95-523C677BC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382588"/>
            <a:ext cx="609282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405F330-E6B0-4FF6-B872-AEB0775F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31750"/>
            <a:ext cx="7772400" cy="777875"/>
          </a:xfrm>
        </p:spPr>
        <p:txBody>
          <a:bodyPr/>
          <a:lstStyle/>
          <a:p>
            <a:r>
              <a:rPr lang="en-GB" altLang="en-US" b="1"/>
              <a:t>Important Things to Remember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4B770CE7-DF7C-4385-977C-E0FBEE7625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8900" y="715963"/>
            <a:ext cx="8964613" cy="61420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/>
              <a:t>This is a working document – it can change when ever you want it 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/>
              <a:t>This is a guide not a requirement – don’t get upset with yourself if you don’t do everything on your list.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/>
              <a:t>Make sure you put sessions in that allow you to relax and unwind - It is important to see friends and family and do the things that you enjoy!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/>
              <a:t>Be realistic! You can’t revise every spare moment of the 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/>
              <a:t>Break the day up into manageable pieces don’t spend an hour solidly trying to 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/>
              <a:t>Have your revision timetable somewhere where you will see it everyday, so it acts as a reminder of what you need to 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/>
              <a:t>Put a copy on your phone or set alarms/reminders that will help you stick to your plan but put your phone and other gadgets out of sight when revising – they can distract you!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/>
              <a:t>Remember, little and often is far better than cramming.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C1F12F2-4F5D-468F-925D-ADEBE3F1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1938"/>
            <a:ext cx="7772400" cy="609600"/>
          </a:xfrm>
        </p:spPr>
        <p:txBody>
          <a:bodyPr/>
          <a:lstStyle/>
          <a:p>
            <a:r>
              <a:rPr lang="en-GB" altLang="en-US" b="1"/>
              <a:t>Finally: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A37DE960-7E92-4B88-A549-12D0C6C1808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8475" y="871538"/>
            <a:ext cx="8147050" cy="4572000"/>
          </a:xfrm>
        </p:spPr>
        <p:txBody>
          <a:bodyPr/>
          <a:lstStyle/>
          <a:p>
            <a:r>
              <a:rPr lang="en-GB" altLang="en-US"/>
              <a:t>If you spent time each week reviewing what you have learnt in class – write notes/cards etc this would take so much more pressure off when revising for your Progress Checks.</a:t>
            </a:r>
          </a:p>
          <a:p>
            <a:endParaRPr lang="en-GB" altLang="en-US"/>
          </a:p>
        </p:txBody>
      </p:sp>
      <p:pic>
        <p:nvPicPr>
          <p:cNvPr id="18436" name="Picture 2" descr="Image result for motivational quotes about revision">
            <a:extLst>
              <a:ext uri="{FF2B5EF4-FFF2-40B4-BE49-F238E27FC236}">
                <a16:creationId xmlns:a16="http://schemas.microsoft.com/office/drawing/2014/main" id="{F39A6623-A8D6-434C-B507-ED540C56D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087563"/>
            <a:ext cx="3240087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FD0B4E7-4FED-4E2A-A269-21EF1CA3D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What you will need: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F8FAD763-4508-49F2-A38F-DC4D0D495E5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altLang="en-US"/>
              <a:t>Timetable</a:t>
            </a:r>
          </a:p>
          <a:p>
            <a:r>
              <a:rPr lang="en-GB" altLang="en-US"/>
              <a:t>Colour Pencils</a:t>
            </a:r>
          </a:p>
          <a:p>
            <a:r>
              <a:rPr lang="en-GB" altLang="en-US"/>
              <a:t>It would also help if you knew your current and target grades, especially if you are in Year 9, 10 or 11.</a:t>
            </a:r>
          </a:p>
        </p:txBody>
      </p:sp>
      <p:pic>
        <p:nvPicPr>
          <p:cNvPr id="8196" name="Picture 2" descr="Image result for motivational quotes about revision">
            <a:extLst>
              <a:ext uri="{FF2B5EF4-FFF2-40B4-BE49-F238E27FC236}">
                <a16:creationId xmlns:a16="http://schemas.microsoft.com/office/drawing/2014/main" id="{3E560199-C7D7-4735-96D5-EFAC2E96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141663"/>
            <a:ext cx="265747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0331734-89C5-4A5B-8333-C7EF343C7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Step One: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3E44C-E015-463D-85EB-AC6AFF896CF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List all of your subjects on a piece of paper </a:t>
            </a:r>
          </a:p>
          <a:p>
            <a:pPr>
              <a:defRPr/>
            </a:pPr>
            <a:r>
              <a:rPr lang="en-GB" dirty="0"/>
              <a:t>Rank them in order, with the first being the subject in which you need to do the most revision. </a:t>
            </a:r>
          </a:p>
          <a:p>
            <a:pPr>
              <a:defRPr/>
            </a:pPr>
            <a:r>
              <a:rPr lang="en-GB" dirty="0"/>
              <a:t>When you do this you should think of: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/>
              <a:t>Target Grade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/>
              <a:t>Current Grade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/>
              <a:t>Current Attitude to Learning in the subject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/>
              <a:t>What you want to do next year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GB" b="1" i="1" dirty="0"/>
              <a:t>Remember, it is always easier to do revision for those subjects you enjoy the most and/or tend to do better in.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DA58636-1AA8-48D1-9627-AF357353E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Step Two: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CD728662-A903-4647-A1D5-393BF1B3B76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altLang="en-US" sz="2400"/>
              <a:t>Choose a colour pencil.</a:t>
            </a:r>
          </a:p>
          <a:p>
            <a:r>
              <a:rPr lang="en-GB" altLang="en-US" sz="2400"/>
              <a:t>Map on to your timetable extra-curricula or fun things you do at the same time every week. For example, football, swimming or dance.</a:t>
            </a:r>
          </a:p>
          <a:p>
            <a:endParaRPr lang="en-GB" altLang="en-US"/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61916652-6108-44C1-A34C-64B233D08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8" t="36050" r="5952" b="21196"/>
          <a:stretch>
            <a:fillRect/>
          </a:stretch>
        </p:blipFill>
        <p:spPr bwMode="auto">
          <a:xfrm>
            <a:off x="1692275" y="3141663"/>
            <a:ext cx="5292725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E32F9AD-6307-45BF-8FF4-862D4C50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Step Three: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6DA79619-9A5A-4EBC-9E0F-1CF76953866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229600" cy="5165725"/>
          </a:xfrm>
        </p:spPr>
        <p:txBody>
          <a:bodyPr/>
          <a:lstStyle/>
          <a:p>
            <a:r>
              <a:rPr lang="en-GB" altLang="en-US"/>
              <a:t>Choose a different colour pencil.</a:t>
            </a:r>
          </a:p>
          <a:p>
            <a:r>
              <a:rPr lang="en-GB" altLang="en-US"/>
              <a:t>Plan in your time to relax.  For example, do you go out with friends every Saturday night? Do you watch a TV show at the same time each week? </a:t>
            </a:r>
          </a:p>
          <a:p>
            <a:endParaRPr lang="en-GB" altLang="en-US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E3B1F0E6-0EEC-42B7-A829-DC8454363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6" t="35690" r="5675" b="20888"/>
          <a:stretch>
            <a:fillRect/>
          </a:stretch>
        </p:blipFill>
        <p:spPr bwMode="auto">
          <a:xfrm>
            <a:off x="2249488" y="3141663"/>
            <a:ext cx="49736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389B3BB-D47E-4217-A3CE-404F73177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700"/>
            <a:ext cx="7772400" cy="1143000"/>
          </a:xfrm>
        </p:spPr>
        <p:txBody>
          <a:bodyPr/>
          <a:lstStyle/>
          <a:p>
            <a:r>
              <a:rPr lang="en-GB" altLang="en-US" b="1"/>
              <a:t>Step Four: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352F142B-C1A3-47CF-A101-40FE31A8504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1122363"/>
            <a:ext cx="7772400" cy="4572000"/>
          </a:xfrm>
        </p:spPr>
        <p:txBody>
          <a:bodyPr/>
          <a:lstStyle/>
          <a:p>
            <a:r>
              <a:rPr lang="en-GB" altLang="en-US"/>
              <a:t>Once again, choose a different colour pencil.</a:t>
            </a:r>
          </a:p>
          <a:p>
            <a:r>
              <a:rPr lang="en-GB" altLang="en-US"/>
              <a:t>Plan in homework time. Incorporate into your homework time, at least 10 minutes reviewing what you have learnt in class for each subject – this will make revision even more effective.</a:t>
            </a:r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E5B0CB52-3AD1-4F1B-A2FC-D20253D6E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7" t="35690" r="6046" b="21217"/>
          <a:stretch>
            <a:fillRect/>
          </a:stretch>
        </p:blipFill>
        <p:spPr bwMode="auto">
          <a:xfrm>
            <a:off x="2484438" y="2924175"/>
            <a:ext cx="583247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239CFD4-148B-4964-AFD2-FFAF71FD4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-166688"/>
            <a:ext cx="7772400" cy="1143001"/>
          </a:xfrm>
        </p:spPr>
        <p:txBody>
          <a:bodyPr/>
          <a:lstStyle/>
          <a:p>
            <a:r>
              <a:rPr lang="en-GB" altLang="en-US" b="1"/>
              <a:t>Step Five: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E3ED894-6B87-4038-9F98-34FC9E5BA9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7500" y="908050"/>
            <a:ext cx="8364538" cy="5041900"/>
          </a:xfrm>
        </p:spPr>
        <p:txBody>
          <a:bodyPr/>
          <a:lstStyle/>
          <a:p>
            <a:r>
              <a:rPr lang="en-GB" altLang="en-US" dirty="0"/>
              <a:t>Go for it, choose another colour pencil.</a:t>
            </a:r>
          </a:p>
          <a:p>
            <a:r>
              <a:rPr lang="en-GB" altLang="en-US" dirty="0"/>
              <a:t>Plan in your 1</a:t>
            </a:r>
            <a:r>
              <a:rPr lang="en-GB" altLang="en-US" baseline="30000" dirty="0"/>
              <a:t>st</a:t>
            </a:r>
            <a:r>
              <a:rPr lang="en-GB" altLang="en-US" dirty="0"/>
              <a:t>, 2</a:t>
            </a:r>
            <a:r>
              <a:rPr lang="en-GB" altLang="en-US" baseline="30000" dirty="0"/>
              <a:t>nd</a:t>
            </a:r>
            <a:r>
              <a:rPr lang="en-GB" altLang="en-US" dirty="0"/>
              <a:t> and 3</a:t>
            </a:r>
            <a:r>
              <a:rPr lang="en-GB" altLang="en-US" baseline="30000" dirty="0"/>
              <a:t>rd</a:t>
            </a:r>
            <a:r>
              <a:rPr lang="en-GB" altLang="en-US" dirty="0"/>
              <a:t> subjects. You’ll need to give more time to these (subjects you find a little harder).   Try and give these subjects at least one hour a week and ideally break down the sessions into 2 x half hour sessions or 3 x 20 minute sessions as opposed to an hour.</a:t>
            </a:r>
          </a:p>
          <a:p>
            <a:endParaRPr lang="en-GB" altLang="en-US"/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2D8B2775-770A-4F42-861B-F3347C361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2" t="35362" r="6046" b="21217"/>
          <a:stretch>
            <a:fillRect/>
          </a:stretch>
        </p:blipFill>
        <p:spPr bwMode="auto">
          <a:xfrm>
            <a:off x="3092614" y="3124495"/>
            <a:ext cx="5372919" cy="336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8164BAD-BFEE-4517-996F-8EB226E02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Step Six: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A6C373BA-B7E6-4D36-BCB9-ADDD5BA2089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750" y="1447800"/>
            <a:ext cx="8147050" cy="4572000"/>
          </a:xfrm>
        </p:spPr>
        <p:txBody>
          <a:bodyPr/>
          <a:lstStyle/>
          <a:p>
            <a:r>
              <a:rPr lang="en-GB" altLang="en-US"/>
              <a:t>With another colour pencil, plan in your 4th, 5th and 6th subjects. You’ll need a little less time on these ones – these are probably the ones that you enjoy more and/or tend to do better in for your Progress Checks.</a:t>
            </a:r>
          </a:p>
          <a:p>
            <a:endParaRPr lang="en-GB" altLang="en-US"/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1E6F9111-3E14-4F03-AD5D-2AD9A7C35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6" t="35690" r="5861" b="21217"/>
          <a:stretch>
            <a:fillRect/>
          </a:stretch>
        </p:blipFill>
        <p:spPr bwMode="auto">
          <a:xfrm>
            <a:off x="1760538" y="3097213"/>
            <a:ext cx="5622925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85CAED0-BCB7-449F-8479-6F71CC41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Step Seven: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178C396E-A821-4F7E-B3A2-9591BC8CDB8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altLang="en-US"/>
              <a:t>Finally, with one last colour pencil, plan in revision time for the rest of your subjects.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4CD0F028-5368-4D98-A9FA-A3EB15CC4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6" t="35690" r="5861" b="21217"/>
          <a:stretch>
            <a:fillRect/>
          </a:stretch>
        </p:blipFill>
        <p:spPr bwMode="auto">
          <a:xfrm>
            <a:off x="1341438" y="2636838"/>
            <a:ext cx="61468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5D286087D514A82DB99DF7EBB9726" ma:contentTypeVersion="" ma:contentTypeDescription="Create a new document." ma:contentTypeScope="" ma:versionID="7c2252af4e24497839985698ebcc6d47">
  <xsd:schema xmlns:xsd="http://www.w3.org/2001/XMLSchema" xmlns:xs="http://www.w3.org/2001/XMLSchema" xmlns:p="http://schemas.microsoft.com/office/2006/metadata/properties" xmlns:ns2="1319fb20-740b-4241-b1a3-3ff0be9f5443" xmlns:ns3="8cfbb8c8-7f32-4126-80a1-c344b20f170c" xmlns:ns4="6d05cd4f-9fc6-49b4-9318-f3b1c1c15a9a" targetNamespace="http://schemas.microsoft.com/office/2006/metadata/properties" ma:root="true" ma:fieldsID="e3a509d0b9bbf5895611d50255488437" ns2:_="" ns3:_="" ns4:_="">
    <xsd:import namespace="1319fb20-740b-4241-b1a3-3ff0be9f5443"/>
    <xsd:import namespace="8cfbb8c8-7f32-4126-80a1-c344b20f170c"/>
    <xsd:import namespace="6d05cd4f-9fc6-49b4-9318-f3b1c1c15a9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9fb20-740b-4241-b1a3-3ff0be9f54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bb8c8-7f32-4126-80a1-c344b20f170c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05cd4f-9fc6-49b4-9318-f3b1c1c15a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5C1C3E-DD6D-4957-9EC9-87727220B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8E1B85-0C45-4799-A59A-227899C6AFC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60F1AC2-3270-4BC1-A4AB-E9D44BF17E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19fb20-740b-4241-b1a3-3ff0be9f5443"/>
    <ds:schemaRef ds:uri="8cfbb8c8-7f32-4126-80a1-c344b20f170c"/>
    <ds:schemaRef ds:uri="6d05cd4f-9fc6-49b4-9318-f3b1c1c15a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492</TotalTime>
  <Words>596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How to write an effective revision timetable</vt:lpstr>
      <vt:lpstr>What you will need:</vt:lpstr>
      <vt:lpstr>Step One:</vt:lpstr>
      <vt:lpstr>Step Two:</vt:lpstr>
      <vt:lpstr>Step Three:</vt:lpstr>
      <vt:lpstr>Step Four:</vt:lpstr>
      <vt:lpstr>Step Five:</vt:lpstr>
      <vt:lpstr>Step Six:</vt:lpstr>
      <vt:lpstr>Step Seven:</vt:lpstr>
      <vt:lpstr>PowerPoint Presentation</vt:lpstr>
      <vt:lpstr>Important Things to Remember</vt:lpstr>
      <vt:lpstr>Finally: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Learners with SEND  in Mathematics (KS2 and KS)</dc:title>
  <dc:creator>English Family</dc:creator>
  <cp:lastModifiedBy>Suzanne Keith</cp:lastModifiedBy>
  <cp:revision>33</cp:revision>
  <cp:lastPrinted>2019-03-28T20:09:40Z</cp:lastPrinted>
  <dcterms:created xsi:type="dcterms:W3CDTF">2016-11-20T15:26:47Z</dcterms:created>
  <dcterms:modified xsi:type="dcterms:W3CDTF">2019-04-30T08:03:35Z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0x010100A315D286087D514A82DB99DF7EBB9726</vt:lpwstr>
  </property>
</Properties>
</file>