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64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0D7F2B-830E-9DD8-DA6E-99D3F5E601F0}" v="1" dt="2018-10-08T14:07:10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Hemsworth" userId="S::ahemsworth@chacademy.co.uk::8e1d269c-d239-4a81-9146-de7050a9cf7f" providerId="AD" clId="Web-{2F0D7F2B-830E-9DD8-DA6E-99D3F5E601F0}"/>
    <pc:docChg chg="modSld">
      <pc:chgData name="Alison Hemsworth" userId="S::ahemsworth@chacademy.co.uk::8e1d269c-d239-4a81-9146-de7050a9cf7f" providerId="AD" clId="Web-{2F0D7F2B-830E-9DD8-DA6E-99D3F5E601F0}" dt="2018-10-08T14:07:10.390" v="0" actId="1076"/>
      <pc:docMkLst>
        <pc:docMk/>
      </pc:docMkLst>
      <pc:sldChg chg="modSp">
        <pc:chgData name="Alison Hemsworth" userId="S::ahemsworth@chacademy.co.uk::8e1d269c-d239-4a81-9146-de7050a9cf7f" providerId="AD" clId="Web-{2F0D7F2B-830E-9DD8-DA6E-99D3F5E601F0}" dt="2018-10-08T14:07:10.390" v="0" actId="1076"/>
        <pc:sldMkLst>
          <pc:docMk/>
          <pc:sldMk cId="1733050835" sldId="257"/>
        </pc:sldMkLst>
        <pc:spChg chg="mod">
          <ac:chgData name="Alison Hemsworth" userId="S::ahemsworth@chacademy.co.uk::8e1d269c-d239-4a81-9146-de7050a9cf7f" providerId="AD" clId="Web-{2F0D7F2B-830E-9DD8-DA6E-99D3F5E601F0}" dt="2018-10-08T14:07:10.390" v="0" actId="1076"/>
          <ac:spMkLst>
            <pc:docMk/>
            <pc:sldMk cId="1733050835" sldId="25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C6911-00BE-40E7-91EF-C4BD32715034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33B50-A625-456E-9482-C69B2D2EE1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42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Play clip and see who knows the words. </a:t>
            </a:r>
          </a:p>
          <a:p>
            <a:r>
              <a:rPr lang="en-GB"/>
              <a:t>Ask if they have only heard the</a:t>
            </a:r>
            <a:r>
              <a:rPr lang="en-GB" baseline="0"/>
              <a:t> song once in order to know the words</a:t>
            </a:r>
          </a:p>
          <a:p>
            <a:r>
              <a:rPr lang="en-GB" baseline="0"/>
              <a:t>RISK- year 7s may not know the song (they might) if not, ask them a song that many of them know the words to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33B50-A625-456E-9482-C69B2D2EE16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24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Brainstorm, hand down</a:t>
            </a:r>
            <a:r>
              <a:rPr lang="en-GB" baseline="0"/>
              <a:t> questioning, think/pair/ share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33B50-A625-456E-9482-C69B2D2EE1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853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33B50-A625-456E-9482-C69B2D2EE1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06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5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37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70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8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96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18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0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177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23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29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58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12B9E-8E46-412C-8C90-AFF6B0310619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26CC-6857-41A6-9EB6-B02EE4761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71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qHA366oRMs&amp;safe=tru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4907" y="22734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/>
              <a:t>A song comes on the radio you haven’t heard in months, possibly even years… can you remember the words?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2122" y="268941"/>
            <a:ext cx="4238513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/>
              <a:t>Has this happened to you?</a:t>
            </a:r>
          </a:p>
        </p:txBody>
      </p:sp>
      <p:sp>
        <p:nvSpPr>
          <p:cNvPr id="5" name="Rectangle 4"/>
          <p:cNvSpPr/>
          <p:nvPr/>
        </p:nvSpPr>
        <p:spPr>
          <a:xfrm>
            <a:off x="3458773" y="5273056"/>
            <a:ext cx="6108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hlinkClick r:id="rId3"/>
              </a:rPr>
              <a:t>https://www.youtube.com/watch?v=3qHA366oRMs&amp;safe=true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5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51" y="268860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4800"/>
              <a:t>How do you know the words? </a:t>
            </a:r>
            <a:br>
              <a:rPr lang="en-US" sz="4800"/>
            </a:br>
            <a:r>
              <a:rPr lang="en-US" sz="4800"/>
              <a:t>Have you only heard it once? </a:t>
            </a:r>
            <a:br>
              <a:rPr lang="en-US" sz="4800"/>
            </a:br>
            <a:r>
              <a:rPr lang="en-US" sz="4800"/>
              <a:t>Or have you heard it many times? </a:t>
            </a:r>
            <a:br>
              <a:rPr lang="en-US" sz="4800"/>
            </a:br>
            <a:r>
              <a:rPr lang="en-US" sz="4800"/>
              <a:t>Have you sung the words several times?</a:t>
            </a:r>
            <a:br>
              <a:rPr lang="en-US" sz="4800"/>
            </a:br>
            <a:br>
              <a:rPr lang="en-US" sz="4800"/>
            </a:br>
            <a:r>
              <a:rPr lang="en-US" sz="6600" b="1"/>
              <a:t>What is revision?</a:t>
            </a:r>
          </a:p>
        </p:txBody>
      </p:sp>
    </p:spTree>
    <p:extLst>
      <p:ext uri="{BB962C8B-B14F-4D97-AF65-F5344CB8AC3E}">
        <p14:creationId xmlns:p14="http://schemas.microsoft.com/office/powerpoint/2010/main" val="862335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8890" t="22174" r="39100" b="45104"/>
          <a:stretch/>
        </p:blipFill>
        <p:spPr>
          <a:xfrm>
            <a:off x="1051971" y="427175"/>
            <a:ext cx="6182436" cy="57443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8247888" y="950976"/>
            <a:ext cx="3675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/>
              <a:t>‘No matter how smart you are,  people who revise are going to know more than you’</a:t>
            </a:r>
          </a:p>
          <a:p>
            <a:endParaRPr lang="en-GB" sz="2800" i="1"/>
          </a:p>
          <a:p>
            <a:pPr algn="r"/>
            <a:r>
              <a:rPr lang="en-GB" sz="2800" i="1"/>
              <a:t>Ehsan </a:t>
            </a:r>
            <a:r>
              <a:rPr lang="en-GB" sz="2800" i="1" err="1"/>
              <a:t>Farrakh</a:t>
            </a:r>
            <a:r>
              <a:rPr lang="en-GB" sz="2800" i="1"/>
              <a:t>, Year 13</a:t>
            </a:r>
          </a:p>
        </p:txBody>
      </p:sp>
    </p:spTree>
    <p:extLst>
      <p:ext uri="{BB962C8B-B14F-4D97-AF65-F5344CB8AC3E}">
        <p14:creationId xmlns:p14="http://schemas.microsoft.com/office/powerpoint/2010/main" val="6354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8889" t="53781" r="38127" b="14219"/>
          <a:stretch/>
        </p:blipFill>
        <p:spPr>
          <a:xfrm>
            <a:off x="1978927" y="327545"/>
            <a:ext cx="7165074" cy="623454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827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8890" t="22174" r="39100" b="45104"/>
          <a:stretch/>
        </p:blipFill>
        <p:spPr>
          <a:xfrm>
            <a:off x="573207" y="696036"/>
            <a:ext cx="5126322" cy="47630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8889" t="53781" r="38127" b="14219"/>
          <a:stretch/>
        </p:blipFill>
        <p:spPr>
          <a:xfrm>
            <a:off x="6456617" y="696035"/>
            <a:ext cx="5473976" cy="47630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70186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2696" y="1430593"/>
            <a:ext cx="66810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/>
              <a:t>What different methods of revision do you know of?</a:t>
            </a:r>
          </a:p>
        </p:txBody>
      </p:sp>
    </p:spTree>
    <p:extLst>
      <p:ext uri="{BB962C8B-B14F-4D97-AF65-F5344CB8AC3E}">
        <p14:creationId xmlns:p14="http://schemas.microsoft.com/office/powerpoint/2010/main" val="417864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31" y="287889"/>
            <a:ext cx="4095135" cy="614270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170" y="1216689"/>
            <a:ext cx="7615305" cy="42851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6757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70442" y="299085"/>
            <a:ext cx="8421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How Will Revision Day Work?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9469" y="1708879"/>
            <a:ext cx="96536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You will attend all your normal timetabled lessons. </a:t>
            </a:r>
          </a:p>
          <a:p>
            <a:endParaRPr lang="en-US"/>
          </a:p>
          <a:p>
            <a:r>
              <a:rPr lang="en-US"/>
              <a:t>In each lesson you will learn about a different revision technique and put it in to practice. </a:t>
            </a:r>
          </a:p>
          <a:p>
            <a:endParaRPr lang="en-US"/>
          </a:p>
          <a:p>
            <a:r>
              <a:rPr lang="en-US"/>
              <a:t>You will keep all revision resources and information from revision day in a revision folder that you will get during morning registration.</a:t>
            </a:r>
          </a:p>
          <a:p>
            <a:endParaRPr lang="en-US"/>
          </a:p>
          <a:p>
            <a:r>
              <a:rPr lang="en-US"/>
              <a:t>You will still need to bring your school bag, books and equipment with you as these will be used in lessons too. </a:t>
            </a:r>
          </a:p>
          <a:p>
            <a:endParaRPr lang="en-US"/>
          </a:p>
          <a:p>
            <a:endParaRPr lang="en-US"/>
          </a:p>
          <a:p>
            <a:pPr algn="ctr"/>
            <a:r>
              <a:rPr lang="en-US" sz="2400" b="1"/>
              <a:t>WHY ARE WE DOING THIS? </a:t>
            </a:r>
          </a:p>
          <a:p>
            <a:endParaRPr lang="en-US"/>
          </a:p>
          <a:p>
            <a:r>
              <a:rPr lang="en-US"/>
              <a:t>This day will help you on your journey to success! </a:t>
            </a:r>
          </a:p>
          <a:p>
            <a:r>
              <a:rPr lang="en-US"/>
              <a:t>It will help you prepare for tests, assessments and exams, whether you are in year 7 or 13. It will support your well being when it comes to revision and making the best possible progress.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B317AE-FE88-4940-B1E9-6996ED67CB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EA339FC-8B3C-41B5-A92D-25D8D17C6483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2AB1756-16EC-4FA0-9194-6E72AD6306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 song comes on the radio you haven’t heard in months, possibly even years… can you remember the words?</vt:lpstr>
      <vt:lpstr>How do you know the words?  Have you only heard it once?  Or have you heard it many times?  Have you sung the words several times?  What is revision?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Chiltern Hills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song comes on the radio you haven’t heard in months, possibly even years… can you remember the words?</dc:title>
  <dc:creator>Sarah Falcon</dc:creator>
  <cp:revision>1</cp:revision>
  <dcterms:created xsi:type="dcterms:W3CDTF">2018-05-10T15:13:22Z</dcterms:created>
  <dcterms:modified xsi:type="dcterms:W3CDTF">2018-10-08T14:07:20Z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