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4" r:id="rId10"/>
    <p:sldId id="261" r:id="rId11"/>
    <p:sldId id="262" r:id="rId12"/>
    <p:sldId id="265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88BFC-EF69-0322-EE94-EFFA320046DB}" v="2" dt="2018-10-08T21:22:32.694"/>
    <p1510:client id="{23EEFB3C-8C66-4C7A-83E8-C558EBA713FB}" v="1" dt="2018-10-09T08:45:41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ry Smaje" userId="S::ksmaje@chacademy.co.uk::a28a2422-3267-4218-adc6-e3f1a2dbd394" providerId="AD" clId="Web-{7A788BFC-EF69-0322-EE94-EFFA320046DB}"/>
    <pc:docChg chg="modSld">
      <pc:chgData name="Kerry Smaje" userId="S::ksmaje@chacademy.co.uk::a28a2422-3267-4218-adc6-e3f1a2dbd394" providerId="AD" clId="Web-{7A788BFC-EF69-0322-EE94-EFFA320046DB}" dt="2018-10-08T21:22:32.710" v="3" actId="20577"/>
      <pc:docMkLst>
        <pc:docMk/>
      </pc:docMkLst>
      <pc:sldChg chg="modSp">
        <pc:chgData name="Kerry Smaje" userId="S::ksmaje@chacademy.co.uk::a28a2422-3267-4218-adc6-e3f1a2dbd394" providerId="AD" clId="Web-{7A788BFC-EF69-0322-EE94-EFFA320046DB}" dt="2018-10-08T21:22:32.694" v="2" actId="20577"/>
        <pc:sldMkLst>
          <pc:docMk/>
          <pc:sldMk cId="3237540664" sldId="264"/>
        </pc:sldMkLst>
        <pc:spChg chg="mod">
          <ac:chgData name="Kerry Smaje" userId="S::ksmaje@chacademy.co.uk::a28a2422-3267-4218-adc6-e3f1a2dbd394" providerId="AD" clId="Web-{7A788BFC-EF69-0322-EE94-EFFA320046DB}" dt="2018-10-08T21:22:32.694" v="2" actId="20577"/>
          <ac:spMkLst>
            <pc:docMk/>
            <pc:sldMk cId="3237540664" sldId="264"/>
            <ac:spMk id="5" creationId="{00000000-0000-0000-0000-000000000000}"/>
          </ac:spMkLst>
        </pc:spChg>
      </pc:sldChg>
    </pc:docChg>
  </pc:docChgLst>
  <pc:docChgLst>
    <pc:chgData name="Sarah Falcon" userId="S::sfalcon1@chacademy.co.uk::54957983-c6cc-4844-99e6-bdfe694828a5" providerId="AD" clId="Web-{F137378E-05B1-4CCF-AE96-8AEECCE7C005}"/>
    <pc:docChg chg="modSld">
      <pc:chgData name="Sarah Falcon" userId="S::sfalcon1@chacademy.co.uk::54957983-c6cc-4844-99e6-bdfe694828a5" providerId="AD" clId="Web-{F137378E-05B1-4CCF-AE96-8AEECCE7C005}" dt="2018-10-05T13:21:04.424" v="645" actId="20577"/>
      <pc:docMkLst>
        <pc:docMk/>
      </pc:docMkLst>
      <pc:sldChg chg="modSp">
        <pc:chgData name="Sarah Falcon" userId="S::sfalcon1@chacademy.co.uk::54957983-c6cc-4844-99e6-bdfe694828a5" providerId="AD" clId="Web-{F137378E-05B1-4CCF-AE96-8AEECCE7C005}" dt="2018-10-05T13:21:03.956" v="644" actId="20577"/>
        <pc:sldMkLst>
          <pc:docMk/>
          <pc:sldMk cId="3756407056" sldId="256"/>
        </pc:sldMkLst>
        <pc:spChg chg="mod">
          <ac:chgData name="Sarah Falcon" userId="S::sfalcon1@chacademy.co.uk::54957983-c6cc-4844-99e6-bdfe694828a5" providerId="AD" clId="Web-{F137378E-05B1-4CCF-AE96-8AEECCE7C005}" dt="2018-10-05T13:21:03.956" v="644" actId="20577"/>
          <ac:spMkLst>
            <pc:docMk/>
            <pc:sldMk cId="3756407056" sldId="256"/>
            <ac:spMk id="3" creationId="{00000000-0000-0000-0000-000000000000}"/>
          </ac:spMkLst>
        </pc:spChg>
      </pc:sldChg>
    </pc:docChg>
  </pc:docChgLst>
  <pc:docChgLst>
    <pc:chgData name="Sharon Norris" userId="S::snorris@chacademy.co.uk::389e9cae-7063-4ed9-a8f9-90854571a0e8" providerId="AD" clId="Web-{23EEFB3C-8C66-4C7A-83E8-C558EBA713FB}"/>
    <pc:docChg chg="modSld">
      <pc:chgData name="Sharon Norris" userId="S::snorris@chacademy.co.uk::389e9cae-7063-4ed9-a8f9-90854571a0e8" providerId="AD" clId="Web-{23EEFB3C-8C66-4C7A-83E8-C558EBA713FB}" dt="2018-10-09T08:45:43.877" v="2" actId="20577"/>
      <pc:docMkLst>
        <pc:docMk/>
      </pc:docMkLst>
      <pc:sldChg chg="modSp">
        <pc:chgData name="Sharon Norris" userId="S::snorris@chacademy.co.uk::389e9cae-7063-4ed9-a8f9-90854571a0e8" providerId="AD" clId="Web-{23EEFB3C-8C66-4C7A-83E8-C558EBA713FB}" dt="2018-10-09T08:45:41.768" v="0" actId="20577"/>
        <pc:sldMkLst>
          <pc:docMk/>
          <pc:sldMk cId="4053438592" sldId="260"/>
        </pc:sldMkLst>
        <pc:spChg chg="mod">
          <ac:chgData name="Sharon Norris" userId="S::snorris@chacademy.co.uk::389e9cae-7063-4ed9-a8f9-90854571a0e8" providerId="AD" clId="Web-{23EEFB3C-8C66-4C7A-83E8-C558EBA713FB}" dt="2018-10-09T08:45:41.768" v="0" actId="20577"/>
          <ac:spMkLst>
            <pc:docMk/>
            <pc:sldMk cId="4053438592" sldId="260"/>
            <ac:spMk id="4" creationId="{00000000-0000-0000-0000-000000000000}"/>
          </ac:spMkLst>
        </pc:spChg>
      </pc:sldChg>
    </pc:docChg>
  </pc:docChgLst>
  <pc:docChgLst>
    <pc:chgData name="Tamara White" userId="07e1e1ed-73b6-4a6d-8579-6da4d072b79f" providerId="ADAL" clId="{76E05C43-A9E2-40FD-A562-36A6102E8B9A}"/>
    <pc:docChg chg="modSld">
      <pc:chgData name="Tamara White" userId="07e1e1ed-73b6-4a6d-8579-6da4d072b79f" providerId="ADAL" clId="{76E05C43-A9E2-40FD-A562-36A6102E8B9A}" dt="2018-10-04T08:09:58.491" v="0" actId="1076"/>
      <pc:docMkLst>
        <pc:docMk/>
      </pc:docMkLst>
      <pc:sldChg chg="modSp">
        <pc:chgData name="Tamara White" userId="07e1e1ed-73b6-4a6d-8579-6da4d072b79f" providerId="ADAL" clId="{76E05C43-A9E2-40FD-A562-36A6102E8B9A}" dt="2018-10-04T08:09:58.491" v="0" actId="1076"/>
        <pc:sldMkLst>
          <pc:docMk/>
          <pc:sldMk cId="1754548490" sldId="258"/>
        </pc:sldMkLst>
        <pc:picChg chg="mod">
          <ac:chgData name="Tamara White" userId="07e1e1ed-73b6-4a6d-8579-6da4d072b79f" providerId="ADAL" clId="{76E05C43-A9E2-40FD-A562-36A6102E8B9A}" dt="2018-10-04T08:09:58.491" v="0" actId="1076"/>
          <ac:picMkLst>
            <pc:docMk/>
            <pc:sldMk cId="1754548490" sldId="258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3204B-718F-414A-B02C-BCFC861AFD1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249AE-095A-453E-ACDE-82936D4FF5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039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249AE-095A-453E-ACDE-82936D4FF50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191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249AE-095A-453E-ACDE-82936D4FF50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40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92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1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4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54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70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06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21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82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93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03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67E1-6415-4CAC-91D5-B98AB7634720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FF92-4EC5-44F7-A3A0-C68C3810C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source=images&amp;cd=&amp;cad=rja&amp;uact=8&amp;ved=2ahUKEwiClrPEi_vaAhXB1hQKHc7AAd8QjRx6BAgBEAU&amp;url=http://www.wsps.ca/Information-Resources/Articles/Assess-your-OHS-performance-in-just-5-minutes.aspx&amp;psig=AOvVaw1RD0qO7tWirqiHSWpEBAR9&amp;ust=152603981995868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source=images&amp;cd=&amp;cad=rja&amp;uact=8&amp;ved=2ahUKEwiClrPEi_vaAhXB1hQKHc7AAd8QjRx6BAgBEAU&amp;url=http://www.wsps.ca/Information-Resources/Articles/Assess-your-OHS-performance-in-just-5-minutes.aspx&amp;psig=AOvVaw1RD0qO7tWirqiHSWpEBAR9&amp;ust=152603981995868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8995" y="220946"/>
            <a:ext cx="9326879" cy="83552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sz="2800" b="1"/>
              <a:t>Revise everything on this page for 30 seconds and then share what you can remember…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3238" y="1256870"/>
            <a:ext cx="10847294" cy="5122415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endParaRPr lang="en-GB" i="1"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407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10844" y="235976"/>
            <a:ext cx="7860162" cy="106121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GB"/>
              <a:t>Competition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644011" y="4860893"/>
            <a:ext cx="10225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/>
              <a:t>How much information can you remember? Write down as much as possible…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644011" y="1878713"/>
            <a:ext cx="10225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/>
              <a:t>Impress your partner- tell them everything you can remember about the particular area you revised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04202" y="3462136"/>
            <a:ext cx="25367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836310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34758" y="1466607"/>
            <a:ext cx="9448799" cy="3116150"/>
          </a:xfrm>
        </p:spPr>
        <p:txBody>
          <a:bodyPr>
            <a:normAutofit/>
          </a:bodyPr>
          <a:lstStyle/>
          <a:p>
            <a:r>
              <a:rPr lang="en-GB" sz="8800"/>
              <a:t>How much can you remember?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4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799757" y="602635"/>
            <a:ext cx="3127784" cy="3187661"/>
          </a:xfrm>
          <a:noFill/>
        </p:spPr>
        <p:txBody>
          <a:bodyPr>
            <a:normAutofit fontScale="92500" lnSpcReduction="10000"/>
          </a:bodyPr>
          <a:lstStyle/>
          <a:p>
            <a:pPr algn="l"/>
            <a:r>
              <a:rPr lang="en-GB"/>
              <a:t>Re-reading your work, notes or a book does not allow you to learn the information. It only allows you to recognise what you read. </a:t>
            </a:r>
          </a:p>
          <a:p>
            <a:pPr algn="l"/>
            <a:endParaRPr lang="en-GB"/>
          </a:p>
          <a:p>
            <a:pPr algn="l"/>
            <a:r>
              <a:rPr lang="en-GB"/>
              <a:t>Which will not help you in assessment or exam situations.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59" y="1325770"/>
            <a:ext cx="7969175" cy="471509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051216" y="4625789"/>
            <a:ext cx="2624866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/>
              <a:t>How could you learn the information from the first slide?</a:t>
            </a:r>
          </a:p>
        </p:txBody>
      </p:sp>
    </p:spTree>
    <p:extLst>
      <p:ext uri="{BB962C8B-B14F-4D97-AF65-F5344CB8AC3E}">
        <p14:creationId xmlns:p14="http://schemas.microsoft.com/office/powerpoint/2010/main" val="175454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4866" y="-170586"/>
            <a:ext cx="8667078" cy="1953666"/>
          </a:xfrm>
        </p:spPr>
        <p:txBody>
          <a:bodyPr>
            <a:noAutofit/>
          </a:bodyPr>
          <a:lstStyle/>
          <a:p>
            <a:r>
              <a:rPr lang="en-GB" sz="2400" b="1"/>
              <a:t>Flashcards are sets of small, double-sided cards used to learn and revise details, keywords and vocabulary.</a:t>
            </a:r>
            <a:r>
              <a:rPr lang="en-GB" sz="2400"/>
              <a:t> They are useful for learning the relationship between two pieces of information. You write a question or key term on the front and then the answer or definition on the back.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245" y="1910574"/>
            <a:ext cx="7266149" cy="27528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60213" y="4919008"/>
            <a:ext cx="118317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/>
              <a:t>‘Create flashcards by cutting paper into squares and write a trigger word on one side and a description on the other and add a picture/diagram if you can to help visualise the information’. Next year I am going into year 13. I hope to continue with sociology, psychology and photography. After A levels I am looking at attending Lancaster University to study criminology so I can later become a criminal counsellor. To help achieve this I am completing a work placement at Mount prison with sniffer dogs’.</a:t>
            </a:r>
          </a:p>
          <a:p>
            <a:pPr algn="r"/>
            <a:r>
              <a:rPr lang="en-GB" sz="2000" i="1"/>
              <a:t>Heidi Green, Year 13 </a:t>
            </a:r>
          </a:p>
        </p:txBody>
      </p:sp>
    </p:spTree>
    <p:extLst>
      <p:ext uri="{BB962C8B-B14F-4D97-AF65-F5344CB8AC3E}">
        <p14:creationId xmlns:p14="http://schemas.microsoft.com/office/powerpoint/2010/main" val="4214055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426721" y="1310658"/>
            <a:ext cx="7189693" cy="5122415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endParaRPr lang="en-GB" i="1"/>
          </a:p>
          <a:p>
            <a:endParaRPr lang="en-GB" i="1"/>
          </a:p>
          <a:p>
            <a:endParaRPr lang="en-GB" i="1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718995" y="220946"/>
            <a:ext cx="9326879" cy="83552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sz="2800" b="1"/>
              <a:t>Lets choose an area from the information below and make a flash card as a class. What makes it a good flashcard?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96114" y="2926080"/>
            <a:ext cx="371138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/>
              <a:t>Success Criteria</a:t>
            </a:r>
          </a:p>
          <a:p>
            <a:endParaRPr lang="en-GB" u="sng"/>
          </a:p>
          <a:p>
            <a:endParaRPr lang="en-GB" b="1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</p:txBody>
      </p:sp>
      <p:sp>
        <p:nvSpPr>
          <p:cNvPr id="6" name="TextBox 5"/>
          <p:cNvSpPr txBox="1"/>
          <p:nvPr/>
        </p:nvSpPr>
        <p:spPr>
          <a:xfrm>
            <a:off x="8186569" y="1398494"/>
            <a:ext cx="342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Clues</a:t>
            </a:r>
          </a:p>
          <a:p>
            <a:r>
              <a:rPr lang="en-GB"/>
              <a:t>How much on each card?</a:t>
            </a:r>
          </a:p>
          <a:p>
            <a:r>
              <a:rPr lang="en-GB"/>
              <a:t>Does it all have to be words?</a:t>
            </a:r>
          </a:p>
        </p:txBody>
      </p:sp>
    </p:spTree>
    <p:extLst>
      <p:ext uri="{BB962C8B-B14F-4D97-AF65-F5344CB8AC3E}">
        <p14:creationId xmlns:p14="http://schemas.microsoft.com/office/powerpoint/2010/main" val="405343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31854" y="1526535"/>
            <a:ext cx="7212553" cy="347641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l"/>
            <a:r>
              <a:rPr lang="en-GB" sz="2800" b="1"/>
              <a:t>Using the class example as a template, now make a series of cue cards on </a:t>
            </a:r>
            <a:br>
              <a:rPr lang="en-GB" sz="2800" b="1">
                <a:cs typeface="Calibri Light"/>
              </a:rPr>
            </a:br>
            <a:br>
              <a:rPr lang="en-GB" sz="2800" b="1">
                <a:cs typeface="Calibri Light"/>
              </a:rPr>
            </a:br>
            <a:r>
              <a:rPr lang="en-GB" sz="2800" b="1"/>
              <a:t>a) the topic area given</a:t>
            </a:r>
            <a:br>
              <a:rPr lang="en-GB" sz="2800" b="1">
                <a:cs typeface="Calibri Light"/>
              </a:rPr>
            </a:br>
            <a:br>
              <a:rPr lang="en-GB" sz="2800" b="1">
                <a:cs typeface="Calibri Light"/>
              </a:rPr>
            </a:br>
            <a:r>
              <a:rPr lang="en-GB" sz="2800" b="1"/>
              <a:t>b) another area (within the same subject), using your exercise book, textbook or resource/s given</a:t>
            </a:r>
            <a:br>
              <a:rPr lang="en-GB" sz="2800" b="1">
                <a:cs typeface="Calibri Light"/>
              </a:rPr>
            </a:br>
            <a:br>
              <a:rPr lang="en-GB" sz="2800" b="1">
                <a:cs typeface="Calibri Light"/>
              </a:rPr>
            </a:br>
            <a:r>
              <a:rPr lang="en-GB" sz="2800" b="1"/>
              <a:t>IT DOES NOT MATTER IF YOUR CUE CARDS LOOK DIFFERENT TO SOMEONE ELSE’S!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96114" y="2926080"/>
            <a:ext cx="371138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/>
              <a:t>Success Criteria</a:t>
            </a:r>
          </a:p>
          <a:p>
            <a:endParaRPr lang="en-GB" u="sng"/>
          </a:p>
          <a:p>
            <a:endParaRPr lang="en-GB" b="1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  <a:p>
            <a:endParaRPr lang="en-GB" u="sng"/>
          </a:p>
        </p:txBody>
      </p:sp>
      <p:sp>
        <p:nvSpPr>
          <p:cNvPr id="6" name="TextBox 5"/>
          <p:cNvSpPr txBox="1"/>
          <p:nvPr/>
        </p:nvSpPr>
        <p:spPr>
          <a:xfrm>
            <a:off x="8186569" y="1398494"/>
            <a:ext cx="342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Clues</a:t>
            </a:r>
          </a:p>
          <a:p>
            <a:r>
              <a:rPr lang="en-GB"/>
              <a:t>How much on each card?</a:t>
            </a:r>
          </a:p>
          <a:p>
            <a:r>
              <a:rPr lang="en-GB"/>
              <a:t>Does it all have to be words?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50658" y="5371662"/>
            <a:ext cx="6533536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/>
              <a:t>What word, equation, fact, concept etc. do you find really difficult to remember, how could you make this stand out? </a:t>
            </a:r>
          </a:p>
          <a:p>
            <a:r>
              <a:rPr lang="en-GB" sz="2000" b="1"/>
              <a:t>This can be personal to you, it is </a:t>
            </a:r>
            <a:r>
              <a:rPr lang="en-GB" sz="2000" b="1" u="sng"/>
              <a:t>your</a:t>
            </a:r>
            <a:r>
              <a:rPr lang="en-GB" sz="2000" b="1"/>
              <a:t> revision.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097" y="-28340"/>
            <a:ext cx="1768195" cy="176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4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6736" y="1874531"/>
            <a:ext cx="9144000" cy="2387600"/>
          </a:xfrm>
        </p:spPr>
        <p:txBody>
          <a:bodyPr>
            <a:normAutofit/>
          </a:bodyPr>
          <a:lstStyle/>
          <a:p>
            <a:r>
              <a:rPr lang="en-GB"/>
              <a:t>How Could You Use These To Test Yourself? </a:t>
            </a:r>
          </a:p>
        </p:txBody>
      </p:sp>
    </p:spTree>
    <p:extLst>
      <p:ext uri="{BB962C8B-B14F-4D97-AF65-F5344CB8AC3E}">
        <p14:creationId xmlns:p14="http://schemas.microsoft.com/office/powerpoint/2010/main" val="158235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245" y="1446827"/>
            <a:ext cx="9144000" cy="2387600"/>
          </a:xfrm>
        </p:spPr>
        <p:txBody>
          <a:bodyPr/>
          <a:lstStyle/>
          <a:p>
            <a:r>
              <a:rPr lang="en-GB"/>
              <a:t>Test Yourself</a:t>
            </a:r>
          </a:p>
        </p:txBody>
      </p:sp>
      <p:pic>
        <p:nvPicPr>
          <p:cNvPr id="1026" name="Picture 2" descr="Image result for 5 minute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968" y="349826"/>
            <a:ext cx="2355542" cy="235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169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4788" y="33493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/>
              <a:t>How could you revise using these cards in pairs?</a:t>
            </a:r>
            <a:br>
              <a:rPr lang="en-GB"/>
            </a:br>
            <a:br>
              <a:rPr lang="en-GB"/>
            </a:br>
            <a:r>
              <a:rPr lang="en-GB"/>
              <a:t>Test each other</a:t>
            </a:r>
          </a:p>
        </p:txBody>
      </p:sp>
      <p:pic>
        <p:nvPicPr>
          <p:cNvPr id="1026" name="Picture 2" descr="Image result for 5 minute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968" y="349826"/>
            <a:ext cx="2355542" cy="235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89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4E36B4-84C0-47F3-A1A2-11CCA278FD31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789DDB7-1F61-4BA6-BFED-033C16D50F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CC43FD-F0C5-4AE2-BB22-5726C21F7EC0}">
  <ds:schemaRefs>
    <ds:schemaRef ds:uri="1319fb20-740b-4241-b1a3-3ff0be9f5443"/>
    <ds:schemaRef ds:uri="6d05cd4f-9fc6-49b4-9318-f3b1c1c15a9a"/>
    <ds:schemaRef ds:uri="8cfbb8c8-7f32-4126-80a1-c344b20f170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Revise everything on this page for 30 seconds and then share what you can remember…</vt:lpstr>
      <vt:lpstr>How much can you remember?</vt:lpstr>
      <vt:lpstr>PowerPoint Presentation</vt:lpstr>
      <vt:lpstr>Flashcards are sets of small, double-sided cards used to learn and revise details, keywords and vocabulary. They are useful for learning the relationship between two pieces of information. You write a question or key term on the front and then the answer or definition on the back.</vt:lpstr>
      <vt:lpstr>Lets choose an area from the information below and make a flash card as a class. What makes it a good flashcard? </vt:lpstr>
      <vt:lpstr>Using the class example as a template, now make a series of cue cards on   a) the topic area given  b) another area (within the same subject), using your exercise book, textbook or resource/s given  IT DOES NOT MATTER IF YOUR CUE CARDS LOOK DIFFERENT TO SOMEONE ELSE’S!</vt:lpstr>
      <vt:lpstr>How Could You Use These To Test Yourself? </vt:lpstr>
      <vt:lpstr>Test Yourself</vt:lpstr>
      <vt:lpstr>How could you revise using these cards in pairs?  Test each other</vt:lpstr>
      <vt:lpstr>Competition </vt:lpstr>
    </vt:vector>
  </TitlesOfParts>
  <Company>Chiltern Hills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Revise everything on this page for 30 seconds and then share what you can remember…</dc:title>
  <dc:creator>Sarah Falcon</dc:creator>
  <cp:revision>1</cp:revision>
  <dcterms:created xsi:type="dcterms:W3CDTF">2018-05-08T16:03:51Z</dcterms:created>
  <dcterms:modified xsi:type="dcterms:W3CDTF">2018-10-09T08:45:56Z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